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42" r:id="rId2"/>
  </p:sldMasterIdLst>
  <p:notesMasterIdLst>
    <p:notesMasterId r:id="rId42"/>
  </p:notesMasterIdLst>
  <p:sldIdLst>
    <p:sldId id="256" r:id="rId3"/>
    <p:sldId id="1863" r:id="rId4"/>
    <p:sldId id="1870" r:id="rId5"/>
    <p:sldId id="10737" r:id="rId6"/>
    <p:sldId id="10731" r:id="rId7"/>
    <p:sldId id="10758" r:id="rId8"/>
    <p:sldId id="257" r:id="rId9"/>
    <p:sldId id="2447" r:id="rId10"/>
    <p:sldId id="10738" r:id="rId11"/>
    <p:sldId id="10745" r:id="rId12"/>
    <p:sldId id="10746" r:id="rId13"/>
    <p:sldId id="10709" r:id="rId14"/>
    <p:sldId id="10759" r:id="rId15"/>
    <p:sldId id="10740" r:id="rId16"/>
    <p:sldId id="10750" r:id="rId17"/>
    <p:sldId id="10752" r:id="rId18"/>
    <p:sldId id="10739" r:id="rId19"/>
    <p:sldId id="10761" r:id="rId20"/>
    <p:sldId id="10747" r:id="rId21"/>
    <p:sldId id="10766" r:id="rId22"/>
    <p:sldId id="10748" r:id="rId23"/>
    <p:sldId id="10749" r:id="rId24"/>
    <p:sldId id="10767" r:id="rId25"/>
    <p:sldId id="10741" r:id="rId26"/>
    <p:sldId id="10705" r:id="rId27"/>
    <p:sldId id="10711" r:id="rId28"/>
    <p:sldId id="10753" r:id="rId29"/>
    <p:sldId id="10719" r:id="rId30"/>
    <p:sldId id="10742" r:id="rId31"/>
    <p:sldId id="10754" r:id="rId32"/>
    <p:sldId id="10755" r:id="rId33"/>
    <p:sldId id="10756" r:id="rId34"/>
    <p:sldId id="10760" r:id="rId35"/>
    <p:sldId id="10728" r:id="rId36"/>
    <p:sldId id="10743" r:id="rId37"/>
    <p:sldId id="10757" r:id="rId38"/>
    <p:sldId id="10725" r:id="rId39"/>
    <p:sldId id="263" r:id="rId40"/>
    <p:sldId id="19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256"/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  <p14:sldId id="10709"/>
            <p14:sldId id="10759"/>
          </p14:sldIdLst>
        </p14:section>
        <p14:section name="Authoring" id="{BA96E55F-AFA5-49BB-BC84-5B1A9F58C6D6}">
          <p14:sldIdLst>
            <p14:sldId id="10740"/>
            <p14:sldId id="10750"/>
            <p14:sldId id="10752"/>
          </p14:sldIdLst>
        </p14:section>
        <p14:section name="Templates" id="{6550A928-3749-4F4D-8E59-018458F20DC0}">
          <p14:sldIdLst>
            <p14:sldId id="10739"/>
            <p14:sldId id="10761"/>
            <p14:sldId id="10747"/>
            <p14:sldId id="10766"/>
            <p14:sldId id="10748"/>
            <p14:sldId id="10749"/>
            <p14:sldId id="10767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263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0FF1CE-630A-4A98-84F7-4A02D51A0A68}" v="7" dt="2021-06-26T12:13:03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56" d="100"/>
          <a:sy n="56" d="100"/>
        </p:scale>
        <p:origin x="52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817787FF-5D4B-49E8-A39D-4B718290E1D8}"/>
    <pc:docChg chg="delSld delMainMaster modSection">
      <pc:chgData name="Eldert Grootenboer" userId="3fe8758b2c2b58d2" providerId="LiveId" clId="{817787FF-5D4B-49E8-A39D-4B718290E1D8}" dt="2021-02-22T09:33:30.633" v="1" actId="47"/>
      <pc:docMkLst>
        <pc:docMk/>
      </pc:docMkLst>
      <pc:sldChg chg="del">
        <pc:chgData name="Eldert Grootenboer" userId="3fe8758b2c2b58d2" providerId="LiveId" clId="{817787FF-5D4B-49E8-A39D-4B718290E1D8}" dt="2021-02-22T09:33:28.325" v="0" actId="47"/>
        <pc:sldMkLst>
          <pc:docMk/>
          <pc:sldMk cId="2732719249" sldId="256"/>
        </pc:sldMkLst>
      </pc:sldChg>
      <pc:sldChg chg="del">
        <pc:chgData name="Eldert Grootenboer" userId="3fe8758b2c2b58d2" providerId="LiveId" clId="{817787FF-5D4B-49E8-A39D-4B718290E1D8}" dt="2021-02-22T09:33:30.633" v="1" actId="47"/>
        <pc:sldMkLst>
          <pc:docMk/>
          <pc:sldMk cId="1066737077" sldId="10768"/>
        </pc:sldMkLst>
      </pc:sldChg>
      <pc:sldMasterChg chg="del delSldLayout">
        <pc:chgData name="Eldert Grootenboer" userId="3fe8758b2c2b58d2" providerId="LiveId" clId="{817787FF-5D4B-49E8-A39D-4B718290E1D8}" dt="2021-02-22T09:33:30.633" v="1" actId="47"/>
        <pc:sldMasterMkLst>
          <pc:docMk/>
          <pc:sldMasterMk cId="3541407341" sldId="2147483742"/>
        </pc:sldMasterMkLst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471231960" sldId="2147483743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605221563" sldId="2147483744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34161927" sldId="2147483745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485189276" sldId="2147483746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054664280" sldId="2147483747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792630335" sldId="2147483748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797796706" sldId="2147483749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857010279" sldId="2147483750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589465803" sldId="2147483751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656898935" sldId="2147483752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4188342585" sldId="2147483753"/>
          </pc:sldLayoutMkLst>
        </pc:sldLayoutChg>
      </pc:sldMasterChg>
    </pc:docChg>
  </pc:docChgLst>
  <pc:docChgLst>
    <pc:chgData name="Eldert Grootenboer" userId="3fe8758b2c2b58d2" providerId="LiveId" clId="{5A0FF1CE-630A-4A98-84F7-4A02D51A0A68}"/>
    <pc:docChg chg="undo custSel addSld delSld modSld">
      <pc:chgData name="Eldert Grootenboer" userId="3fe8758b2c2b58d2" providerId="LiveId" clId="{5A0FF1CE-630A-4A98-84F7-4A02D51A0A68}" dt="2021-06-26T12:13:15.056" v="8" actId="729"/>
      <pc:docMkLst>
        <pc:docMk/>
      </pc:docMkLst>
      <pc:sldChg chg="add del modTransition setBg">
        <pc:chgData name="Eldert Grootenboer" userId="3fe8758b2c2b58d2" providerId="LiveId" clId="{5A0FF1CE-630A-4A98-84F7-4A02D51A0A68}" dt="2021-06-26T12:13:03.474" v="6"/>
        <pc:sldMkLst>
          <pc:docMk/>
          <pc:sldMk cId="2554706875" sldId="256"/>
        </pc:sldMkLst>
      </pc:sldChg>
      <pc:sldChg chg="add modTransition">
        <pc:chgData name="Eldert Grootenboer" userId="3fe8758b2c2b58d2" providerId="LiveId" clId="{5A0FF1CE-630A-4A98-84F7-4A02D51A0A68}" dt="2021-06-26T12:12:08.740" v="3"/>
        <pc:sldMkLst>
          <pc:docMk/>
          <pc:sldMk cId="4007920223" sldId="263"/>
        </pc:sldMkLst>
      </pc:sldChg>
      <pc:sldChg chg="mod modShow">
        <pc:chgData name="Eldert Grootenboer" userId="3fe8758b2c2b58d2" providerId="LiveId" clId="{5A0FF1CE-630A-4A98-84F7-4A02D51A0A68}" dt="2021-06-26T12:13:15.056" v="8" actId="729"/>
        <pc:sldMkLst>
          <pc:docMk/>
          <pc:sldMk cId="2743749799" sldId="1863"/>
        </pc:sldMkLst>
      </pc:sldChg>
      <pc:sldChg chg="modSp modAnim">
        <pc:chgData name="Eldert Grootenboer" userId="3fe8758b2c2b58d2" providerId="LiveId" clId="{5A0FF1CE-630A-4A98-84F7-4A02D51A0A68}" dt="2021-06-26T10:43:00.257" v="2"/>
        <pc:sldMkLst>
          <pc:docMk/>
          <pc:sldMk cId="1489901367" sldId="10752"/>
        </pc:sldMkLst>
        <pc:graphicFrameChg chg="mod">
          <ac:chgData name="Eldert Grootenboer" userId="3fe8758b2c2b58d2" providerId="LiveId" clId="{5A0FF1CE-630A-4A98-84F7-4A02D51A0A68}" dt="2021-06-26T10:42:27.657" v="0" actId="20577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</pc:docChg>
  </pc:docChgLst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10-14T08:51:26.198" v="2290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 modNotesTx">
        <pc:chgData name="Eldert Grootenboer" userId="3fe8758b2c2b58d2" providerId="LiveId" clId="{C23A521D-D4D9-4501-AC33-33E4F9440F99}" dt="2020-10-14T07:52:39.511" v="2145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10-14T08:38:08.227" v="2158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 modNotesTx">
        <pc:chgData name="Eldert Grootenboer" userId="3fe8758b2c2b58d2" providerId="LiveId" clId="{C23A521D-D4D9-4501-AC33-33E4F9440F99}" dt="2020-10-13T11:09:25.586" v="1737" actId="20577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 modNotesTx">
        <pc:chgData name="Eldert Grootenboer" userId="3fe8758b2c2b58d2" providerId="LiveId" clId="{C23A521D-D4D9-4501-AC33-33E4F9440F99}" dt="2020-10-13T11:09:41.496" v="1803" actId="20577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10-13T11:23:20.883" v="2059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10-13T11:24:52.108" v="2142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10-13T11:25:53.004" v="2143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 modAnim">
        <pc:chgData name="Eldert Grootenboer" userId="3fe8758b2c2b58d2" providerId="LiveId" clId="{C23A521D-D4D9-4501-AC33-33E4F9440F99}" dt="2020-10-14T08:39:07.601" v="2171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9.281" v="2218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3.535" v="2216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00.857" v="221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 modAnim">
        <pc:chgData name="Eldert Grootenboer" userId="3fe8758b2c2b58d2" providerId="LiveId" clId="{C23A521D-D4D9-4501-AC33-33E4F9440F99}" dt="2020-10-14T08:42:56.908" v="2224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16:26.109" v="2147" actId="478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3:36.830" v="2234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4:20.253" v="2243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20:21.744" v="2148" actId="47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 modAnim modNotesTx">
        <pc:chgData name="Eldert Grootenboer" userId="3fe8758b2c2b58d2" providerId="LiveId" clId="{C23A521D-D4D9-4501-AC33-33E4F9440F99}" dt="2020-10-14T08:47:41.089" v="2252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09.824" v="2260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53.011" v="2267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0:20.255" v="2274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1:26.198" v="2290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35:29.549" v="2149" actId="478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 modAnim">
        <pc:chgData name="Eldert Grootenboer" userId="3fe8758b2c2b58d2" providerId="LiveId" clId="{C23A521D-D4D9-4501-AC33-33E4F9440F99}" dt="2020-10-14T08:50:51.281" v="2282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  <pc:docChgLst>
    <pc:chgData name="Eldert Grootenboer" userId="3fe8758b2c2b58d2" providerId="LiveId" clId="{87788A61-78C9-4841-887C-23E1C10FBAD5}"/>
    <pc:docChg chg="undo custSel mod addSld delSld modSld sldOrd modSection">
      <pc:chgData name="Eldert Grootenboer" userId="3fe8758b2c2b58d2" providerId="LiveId" clId="{87788A61-78C9-4841-887C-23E1C10FBAD5}" dt="2021-02-02T11:36:58.945" v="515" actId="20577"/>
      <pc:docMkLst>
        <pc:docMk/>
      </pc:docMkLst>
      <pc:sldChg chg="del">
        <pc:chgData name="Eldert Grootenboer" userId="3fe8758b2c2b58d2" providerId="LiveId" clId="{87788A61-78C9-4841-887C-23E1C10FBAD5}" dt="2021-01-07T14:17:05.869" v="45" actId="47"/>
        <pc:sldMkLst>
          <pc:docMk/>
          <pc:sldMk cId="3448465300" sldId="1592"/>
        </pc:sldMkLst>
      </pc:sldChg>
      <pc:sldChg chg="modSp mod">
        <pc:chgData name="Eldert Grootenboer" userId="3fe8758b2c2b58d2" providerId="LiveId" clId="{87788A61-78C9-4841-887C-23E1C10FBAD5}" dt="2021-01-07T14:16:18.438" v="5" actId="20577"/>
        <pc:sldMkLst>
          <pc:docMk/>
          <pc:sldMk cId="2743749799" sldId="1863"/>
        </pc:sldMkLst>
        <pc:spChg chg="mod">
          <ac:chgData name="Eldert Grootenboer" userId="3fe8758b2c2b58d2" providerId="LiveId" clId="{87788A61-78C9-4841-887C-23E1C10FBAD5}" dt="2021-01-07T14:16:18.438" v="5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NotesTx">
        <pc:chgData name="Eldert Grootenboer" userId="3fe8758b2c2b58d2" providerId="LiveId" clId="{87788A61-78C9-4841-887C-23E1C10FBAD5}" dt="2021-01-07T14:16:34.700" v="44" actId="20577"/>
        <pc:sldMkLst>
          <pc:docMk/>
          <pc:sldMk cId="4263392662" sldId="1870"/>
        </pc:sldMkLst>
      </pc:sldChg>
      <pc:sldChg chg="modNotesTx">
        <pc:chgData name="Eldert Grootenboer" userId="3fe8758b2c2b58d2" providerId="LiveId" clId="{87788A61-78C9-4841-887C-23E1C10FBAD5}" dt="2021-02-02T11:36:58.945" v="515" actId="20577"/>
        <pc:sldMkLst>
          <pc:docMk/>
          <pc:sldMk cId="4102214970" sldId="2447"/>
        </pc:sldMkLst>
      </pc:sldChg>
      <pc:sldChg chg="ord">
        <pc:chgData name="Eldert Grootenboer" userId="3fe8758b2c2b58d2" providerId="LiveId" clId="{87788A61-78C9-4841-887C-23E1C10FBAD5}" dt="2021-01-27T15:02:16.139" v="346"/>
        <pc:sldMkLst>
          <pc:docMk/>
          <pc:sldMk cId="3620051421" sldId="10709"/>
        </pc:sldMkLst>
      </pc:sldChg>
      <pc:sldChg chg="modAnim">
        <pc:chgData name="Eldert Grootenboer" userId="3fe8758b2c2b58d2" providerId="LiveId" clId="{87788A61-78C9-4841-887C-23E1C10FBAD5}" dt="2021-01-27T15:11:50.623" v="378"/>
        <pc:sldMkLst>
          <pc:docMk/>
          <pc:sldMk cId="4111083090" sldId="10711"/>
        </pc:sldMkLst>
      </pc:sldChg>
      <pc:sldChg chg="del ord">
        <pc:chgData name="Eldert Grootenboer" userId="3fe8758b2c2b58d2" providerId="LiveId" clId="{87788A61-78C9-4841-887C-23E1C10FBAD5}" dt="2021-01-24T11:35:22.702" v="334" actId="47"/>
        <pc:sldMkLst>
          <pc:docMk/>
          <pc:sldMk cId="1259532968" sldId="10718"/>
        </pc:sldMkLst>
      </pc:sldChg>
      <pc:sldChg chg="modSp mod">
        <pc:chgData name="Eldert Grootenboer" userId="3fe8758b2c2b58d2" providerId="LiveId" clId="{87788A61-78C9-4841-887C-23E1C10FBAD5}" dt="2021-01-07T14:34:04.562" v="281" actId="20577"/>
        <pc:sldMkLst>
          <pc:docMk/>
          <pc:sldMk cId="3461141539" sldId="10739"/>
        </pc:sldMkLst>
        <pc:spChg chg="mod">
          <ac:chgData name="Eldert Grootenboer" userId="3fe8758b2c2b58d2" providerId="LiveId" clId="{87788A61-78C9-4841-887C-23E1C10FBAD5}" dt="2021-01-07T14:34:04.562" v="281" actId="20577"/>
          <ac:spMkLst>
            <pc:docMk/>
            <pc:sldMk cId="3461141539" sldId="10739"/>
            <ac:spMk id="3" creationId="{02CE0AD9-C085-43B1-B0AB-04A140F42C43}"/>
          </ac:spMkLst>
        </pc:spChg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3668245519" sldId="10740"/>
        </pc:sldMkLst>
      </pc:sldChg>
      <pc:sldChg chg="mod modShow">
        <pc:chgData name="Eldert Grootenboer" userId="3fe8758b2c2b58d2" providerId="LiveId" clId="{87788A61-78C9-4841-887C-23E1C10FBAD5}" dt="2021-01-07T14:26:24.593" v="180" actId="729"/>
        <pc:sldMkLst>
          <pc:docMk/>
          <pc:sldMk cId="608251548" sldId="10747"/>
        </pc:sldMkLst>
      </pc:sldChg>
      <pc:sldChg chg="modSp mod modAnim">
        <pc:chgData name="Eldert Grootenboer" userId="3fe8758b2c2b58d2" providerId="LiveId" clId="{87788A61-78C9-4841-887C-23E1C10FBAD5}" dt="2021-01-27T15:09:54.006" v="371"/>
        <pc:sldMkLst>
          <pc:docMk/>
          <pc:sldMk cId="2930468975" sldId="10748"/>
        </pc:sldMkLst>
        <pc:graphicFrameChg chg="mod modGraphic">
          <ac:chgData name="Eldert Grootenboer" userId="3fe8758b2c2b58d2" providerId="LiveId" clId="{87788A61-78C9-4841-887C-23E1C10FBAD5}" dt="2021-01-07T14:36:58.765" v="329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7:36.681" v="183" actId="729"/>
        <pc:sldMkLst>
          <pc:docMk/>
          <pc:sldMk cId="628729957" sldId="10749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2977945857" sldId="10750"/>
        </pc:sldMkLst>
      </pc:sldChg>
      <pc:sldChg chg="modSp ord">
        <pc:chgData name="Eldert Grootenboer" userId="3fe8758b2c2b58d2" providerId="LiveId" clId="{87788A61-78C9-4841-887C-23E1C10FBAD5}" dt="2021-01-27T15:02:59.276" v="347" actId="12788"/>
        <pc:sldMkLst>
          <pc:docMk/>
          <pc:sldMk cId="1489901367" sldId="10752"/>
        </pc:sldMkLst>
        <pc:graphicFrameChg chg="mod">
          <ac:chgData name="Eldert Grootenboer" userId="3fe8758b2c2b58d2" providerId="LiveId" clId="{87788A61-78C9-4841-887C-23E1C10FBAD5}" dt="2021-01-27T15:02:59.276" v="347" actId="1278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5:33.314" v="179" actId="729"/>
        <pc:sldMkLst>
          <pc:docMk/>
          <pc:sldMk cId="757250670" sldId="10753"/>
        </pc:sldMkLst>
      </pc:sldChg>
      <pc:sldChg chg="modSp">
        <pc:chgData name="Eldert Grootenboer" userId="3fe8758b2c2b58d2" providerId="LiveId" clId="{87788A61-78C9-4841-887C-23E1C10FBAD5}" dt="2021-01-27T15:13:44.133" v="409" actId="20577"/>
        <pc:sldMkLst>
          <pc:docMk/>
          <pc:sldMk cId="1395231434" sldId="10757"/>
        </pc:sldMkLst>
        <pc:graphicFrameChg chg="mod">
          <ac:chgData name="Eldert Grootenboer" userId="3fe8758b2c2b58d2" providerId="LiveId" clId="{87788A61-78C9-4841-887C-23E1C10FBAD5}" dt="2021-01-27T15:13:44.133" v="409" actId="20577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 del ord">
        <pc:chgData name="Eldert Grootenboer" userId="3fe8758b2c2b58d2" providerId="LiveId" clId="{87788A61-78C9-4841-887C-23E1C10FBAD5}" dt="2021-01-27T14:51:12.641" v="336"/>
        <pc:sldMkLst>
          <pc:docMk/>
          <pc:sldMk cId="1402001282" sldId="10759"/>
        </pc:sldMkLst>
      </pc:sldChg>
      <pc:sldChg chg="addSp">
        <pc:chgData name="Eldert Grootenboer" userId="3fe8758b2c2b58d2" providerId="LiveId" clId="{87788A61-78C9-4841-887C-23E1C10FBAD5}" dt="2021-01-07T14:17:50.228" v="80"/>
        <pc:sldMkLst>
          <pc:docMk/>
          <pc:sldMk cId="2082940598" sldId="10761"/>
        </pc:sldMkLst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4" creationId="{2B886421-8FF1-48B7-A138-818B98F3C061}"/>
          </ac:spMkLst>
        </pc:spChg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5" creationId="{7015AEBD-AF1A-4041-BEB7-18D9ACB7B005}"/>
          </ac:spMkLst>
        </pc:spChg>
      </pc:sldChg>
      <pc:sldChg chg="addSp delSp modSp new add del mod ord setBg modAnim chgLayout modNotesTx">
        <pc:chgData name="Eldert Grootenboer" userId="3fe8758b2c2b58d2" providerId="LiveId" clId="{87788A61-78C9-4841-887C-23E1C10FBAD5}" dt="2021-01-27T15:05:58.965" v="354"/>
        <pc:sldMkLst>
          <pc:docMk/>
          <pc:sldMk cId="2190089717" sldId="10761"/>
        </pc:sldMkLst>
        <pc:spChg chg="mod ord">
          <ac:chgData name="Eldert Grootenboer" userId="3fe8758b2c2b58d2" providerId="LiveId" clId="{87788A61-78C9-4841-887C-23E1C10FBAD5}" dt="2021-01-07T14:23:06.257" v="177" actId="700"/>
          <ac:spMkLst>
            <pc:docMk/>
            <pc:sldMk cId="2190089717" sldId="10761"/>
            <ac:spMk id="2" creationId="{7D403FC1-DD62-494A-B7C2-E3C65E5114F3}"/>
          </ac:spMkLst>
        </pc:spChg>
        <pc:spChg chg="del mod">
          <ac:chgData name="Eldert Grootenboer" userId="3fe8758b2c2b58d2" providerId="LiveId" clId="{87788A61-78C9-4841-887C-23E1C10FBAD5}" dt="2021-01-07T14:21:21.600" v="165" actId="26606"/>
          <ac:spMkLst>
            <pc:docMk/>
            <pc:sldMk cId="2190089717" sldId="10761"/>
            <ac:spMk id="3" creationId="{F1DE083E-0935-4C2C-8636-92AF49F3ACB1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9" creationId="{7301F447-EEF7-48F5-AF73-7566EE7F64AD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1" creationId="{F7117410-A2A4-4085-9ADC-46744551DBDE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3" creationId="{99F74EB5-E547-4FB4-95F5-BCC788F3C4A0}"/>
          </ac:spMkLst>
        </pc:spChg>
        <pc:graphicFrameChg chg="add mod ord modGraphic">
          <ac:chgData name="Eldert Grootenboer" userId="3fe8758b2c2b58d2" providerId="LiveId" clId="{87788A61-78C9-4841-887C-23E1C10FBAD5}" dt="2021-01-07T14:23:06.257" v="177" actId="700"/>
          <ac:graphicFrameMkLst>
            <pc:docMk/>
            <pc:sldMk cId="2190089717" sldId="10761"/>
            <ac:graphicFrameMk id="5" creationId="{01999E54-18EE-4C27-BDDD-2A73ACCE76BE}"/>
          </ac:graphicFrameMkLst>
        </pc:graphicFrameChg>
      </pc:sldChg>
      <pc:sldChg chg="add del">
        <pc:chgData name="Eldert Grootenboer" userId="3fe8758b2c2b58d2" providerId="LiveId" clId="{87788A61-78C9-4841-887C-23E1C10FBAD5}" dt="2021-01-07T14:23:17.640" v="178" actId="47"/>
        <pc:sldMkLst>
          <pc:docMk/>
          <pc:sldMk cId="902841397" sldId="10762"/>
        </pc:sldMkLst>
      </pc:sldChg>
      <pc:sldChg chg="delSp modSp add mod ord modClrScheme modAnim chgLayout modNotesTx">
        <pc:chgData name="Eldert Grootenboer" userId="3fe8758b2c2b58d2" providerId="LiveId" clId="{87788A61-78C9-4841-887C-23E1C10FBAD5}" dt="2021-01-27T15:08:00.252" v="365"/>
        <pc:sldMkLst>
          <pc:docMk/>
          <pc:sldMk cId="2291350692" sldId="10766"/>
        </pc:sldMkLst>
        <pc:spChg chg="del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3" creationId="{ADF48643-2143-433A-9970-807A76D736D9}"/>
          </ac:spMkLst>
        </pc:spChg>
        <pc:spChg chg="mod ord">
          <ac:chgData name="Eldert Grootenboer" userId="3fe8758b2c2b58d2" providerId="LiveId" clId="{87788A61-78C9-4841-887C-23E1C10FBAD5}" dt="2021-01-27T15:06:29.029" v="361" actId="20577"/>
          <ac:spMkLst>
            <pc:docMk/>
            <pc:sldMk cId="2291350692" sldId="10766"/>
            <ac:spMk id="4" creationId="{2D3B8027-0C22-4804-B686-43737B36D654}"/>
          </ac:spMkLst>
        </pc:spChg>
        <pc:graphicFrameChg chg="mod ord modGraphic">
          <ac:chgData name="Eldert Grootenboer" userId="3fe8758b2c2b58d2" providerId="LiveId" clId="{87788A61-78C9-4841-887C-23E1C10FBAD5}" dt="2021-01-07T14:30:22.760" v="220" actId="207"/>
          <ac:graphicFrameMkLst>
            <pc:docMk/>
            <pc:sldMk cId="2291350692" sldId="10766"/>
            <ac:graphicFrameMk id="6" creationId="{4A995FBB-F33F-4C95-B183-20AAB91F0823}"/>
          </ac:graphicFrameMkLst>
        </pc:graphicFrameChg>
      </pc:sldChg>
      <pc:sldChg chg="new del">
        <pc:chgData name="Eldert Grootenboer" userId="3fe8758b2c2b58d2" providerId="LiveId" clId="{87788A61-78C9-4841-887C-23E1C10FBAD5}" dt="2021-01-07T14:38:16.063" v="330" actId="47"/>
        <pc:sldMkLst>
          <pc:docMk/>
          <pc:sldMk cId="1075119090" sldId="10767"/>
        </pc:sldMkLst>
      </pc:sldChg>
      <pc:sldChg chg="add">
        <pc:chgData name="Eldert Grootenboer" userId="3fe8758b2c2b58d2" providerId="LiveId" clId="{87788A61-78C9-4841-887C-23E1C10FBAD5}" dt="2021-01-24T11:08:46.625" v="331" actId="22"/>
        <pc:sldMkLst>
          <pc:docMk/>
          <pc:sldMk cId="1569341377" sldId="10767"/>
        </pc:sldMkLst>
      </pc:sldChg>
      <pc:sldMasterChg chg="addSldLayout modSldLayout">
        <pc:chgData name="Eldert Grootenboer" userId="3fe8758b2c2b58d2" providerId="LiveId" clId="{87788A61-78C9-4841-887C-23E1C10FBAD5}" dt="2021-01-07T14:26:51.509" v="181" actId="22"/>
        <pc:sldMasterMkLst>
          <pc:docMk/>
          <pc:sldMasterMk cId="1870487429" sldId="2147483723"/>
        </pc:sldMasterMkLst>
        <pc:sldLayoutChg chg="add mod">
          <pc:chgData name="Eldert Grootenboer" userId="3fe8758b2c2b58d2" providerId="LiveId" clId="{87788A61-78C9-4841-887C-23E1C10FBAD5}" dt="2021-01-07T14:26:51.509" v="181" actId="22"/>
          <pc:sldLayoutMkLst>
            <pc:docMk/>
            <pc:sldMasterMk cId="1870487429" sldId="2147483723"/>
            <pc:sldLayoutMk cId="898822465" sldId="2147483741"/>
          </pc:sldLayoutMkLst>
        </pc:sldLayoutChg>
      </pc:sldMasterChg>
    </pc:docChg>
  </pc:docChgLst>
  <pc:docChgLst>
    <pc:chgData name="Eldert Grootenboer" userId="3fe8758b2c2b58d2" providerId="LiveId" clId="{BD2E4A76-F66D-4FF4-93E8-7FF5960C8DB1}"/>
    <pc:docChg chg="addSld delSld modSld sldOrd">
      <pc:chgData name="Eldert Grootenboer" userId="3fe8758b2c2b58d2" providerId="LiveId" clId="{BD2E4A76-F66D-4FF4-93E8-7FF5960C8DB1}" dt="2021-02-20T13:14:32.232" v="33"/>
      <pc:docMkLst>
        <pc:docMk/>
      </pc:docMkLst>
      <pc:sldChg chg="add del modTransition">
        <pc:chgData name="Eldert Grootenboer" userId="3fe8758b2c2b58d2" providerId="LiveId" clId="{BD2E4A76-F66D-4FF4-93E8-7FF5960C8DB1}" dt="2021-02-19T12:20:52.740" v="18"/>
        <pc:sldMkLst>
          <pc:docMk/>
          <pc:sldMk cId="2732719249" sldId="256"/>
        </pc:sldMkLst>
      </pc:sldChg>
      <pc:sldChg chg="modSp mod ord">
        <pc:chgData name="Eldert Grootenboer" userId="3fe8758b2c2b58d2" providerId="LiveId" clId="{BD2E4A76-F66D-4FF4-93E8-7FF5960C8DB1}" dt="2021-02-19T12:21:00.221" v="20"/>
        <pc:sldMkLst>
          <pc:docMk/>
          <pc:sldMk cId="2743749799" sldId="1863"/>
        </pc:sldMkLst>
        <pc:spChg chg="mod">
          <ac:chgData name="Eldert Grootenboer" userId="3fe8758b2c2b58d2" providerId="LiveId" clId="{BD2E4A76-F66D-4FF4-93E8-7FF5960C8DB1}" dt="2021-02-19T12:20:16.610" v="14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Anim">
        <pc:chgData name="Eldert Grootenboer" userId="3fe8758b2c2b58d2" providerId="LiveId" clId="{BD2E4A76-F66D-4FF4-93E8-7FF5960C8DB1}" dt="2021-02-20T13:13:09.299" v="26"/>
        <pc:sldMkLst>
          <pc:docMk/>
          <pc:sldMk cId="4236111470" sldId="10745"/>
        </pc:sldMkLst>
      </pc:sldChg>
      <pc:sldChg chg="modSp modAnim">
        <pc:chgData name="Eldert Grootenboer" userId="3fe8758b2c2b58d2" providerId="LiveId" clId="{BD2E4A76-F66D-4FF4-93E8-7FF5960C8DB1}" dt="2021-02-20T13:14:32.232" v="33"/>
        <pc:sldMkLst>
          <pc:docMk/>
          <pc:sldMk cId="1702038426" sldId="10746"/>
        </pc:sldMkLst>
        <pc:graphicFrameChg chg="mod">
          <ac:chgData name="Eldert Grootenboer" userId="3fe8758b2c2b58d2" providerId="LiveId" clId="{BD2E4A76-F66D-4FF4-93E8-7FF5960C8DB1}" dt="2021-02-20T13:14:12.186" v="30" actId="20577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addSp delSp add del modTransition setBg delDesignElem">
        <pc:chgData name="Eldert Grootenboer" userId="3fe8758b2c2b58d2" providerId="LiveId" clId="{BD2E4A76-F66D-4FF4-93E8-7FF5960C8DB1}" dt="2021-02-19T12:20:52.740" v="18"/>
        <pc:sldMkLst>
          <pc:docMk/>
          <pc:sldMk cId="1066737077" sldId="10768"/>
        </pc:sldMkLst>
        <pc:spChg chg="add del">
          <ac:chgData name="Eldert Grootenboer" userId="3fe8758b2c2b58d2" providerId="LiveId" clId="{BD2E4A76-F66D-4FF4-93E8-7FF5960C8DB1}" dt="2021-02-19T12:20:49.691" v="17"/>
          <ac:spMkLst>
            <pc:docMk/>
            <pc:sldMk cId="1066737077" sldId="10768"/>
            <ac:spMk id="16" creationId="{6570CC06-DB21-401C-BCF8-AAC5FF550D29}"/>
          </ac:spMkLst>
        </pc:spChg>
        <pc:spChg chg="add del">
          <ac:chgData name="Eldert Grootenboer" userId="3fe8758b2c2b58d2" providerId="LiveId" clId="{BD2E4A76-F66D-4FF4-93E8-7FF5960C8DB1}" dt="2021-02-19T12:20:49.691" v="17"/>
          <ac:spMkLst>
            <pc:docMk/>
            <pc:sldMk cId="1066737077" sldId="10768"/>
            <ac:spMk id="18" creationId="{15B998FC-4B98-4A07-B159-9E629180AF40}"/>
          </ac:spMkLst>
        </pc:spChg>
      </pc:sldChg>
    </pc:docChg>
  </pc:docChgLst>
  <pc:docChgLst>
    <pc:chgData name="Eldert Grootenboer" userId="3fe8758b2c2b58d2" providerId="LiveId" clId="{D0343509-E5FE-4825-A67B-919FB5318FC3}"/>
    <pc:docChg chg="custSel modSld">
      <pc:chgData name="Eldert Grootenboer" userId="3fe8758b2c2b58d2" providerId="LiveId" clId="{D0343509-E5FE-4825-A67B-919FB5318FC3}" dt="2021-06-23T13:06:59.807" v="24" actId="729"/>
      <pc:docMkLst>
        <pc:docMk/>
      </pc:docMkLst>
      <pc:sldChg chg="mod modShow">
        <pc:chgData name="Eldert Grootenboer" userId="3fe8758b2c2b58d2" providerId="LiveId" clId="{D0343509-E5FE-4825-A67B-919FB5318FC3}" dt="2021-06-23T13:06:59.807" v="24" actId="729"/>
        <pc:sldMkLst>
          <pc:docMk/>
          <pc:sldMk cId="2586387770" sldId="10725"/>
        </pc:sldMkLst>
      </pc:sldChg>
      <pc:sldChg chg="modSp mod modAnim">
        <pc:chgData name="Eldert Grootenboer" userId="3fe8758b2c2b58d2" providerId="LiveId" clId="{D0343509-E5FE-4825-A67B-919FB5318FC3}" dt="2021-06-23T13:06:25.982" v="23"/>
        <pc:sldMkLst>
          <pc:docMk/>
          <pc:sldMk cId="4236111470" sldId="10745"/>
        </pc:sldMkLst>
        <pc:graphicFrameChg chg="mod modGraphic">
          <ac:chgData name="Eldert Grootenboer" userId="3fe8758b2c2b58d2" providerId="LiveId" clId="{D0343509-E5FE-4825-A67B-919FB5318FC3}" dt="2021-06-23T13:04:11.828" v="8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svg"/><Relationship Id="rId1" Type="http://schemas.openxmlformats.org/officeDocument/2006/relationships/image" Target="../media/image156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svg"/><Relationship Id="rId1" Type="http://schemas.openxmlformats.org/officeDocument/2006/relationships/image" Target="../media/image16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svg"/><Relationship Id="rId1" Type="http://schemas.openxmlformats.org/officeDocument/2006/relationships/image" Target="../media/image174.png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image" Target="../media/image177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0.svg"/><Relationship Id="rId16" Type="http://schemas.openxmlformats.org/officeDocument/2006/relationships/image" Target="../media/image64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svg"/><Relationship Id="rId1" Type="http://schemas.openxmlformats.org/officeDocument/2006/relationships/image" Target="../media/image156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svg"/><Relationship Id="rId1" Type="http://schemas.openxmlformats.org/officeDocument/2006/relationships/image" Target="../media/image16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svg"/><Relationship Id="rId1" Type="http://schemas.openxmlformats.org/officeDocument/2006/relationships/image" Target="../media/image174.png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image" Target="../media/image177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0.svg"/><Relationship Id="rId16" Type="http://schemas.openxmlformats.org/officeDocument/2006/relationships/image" Target="../media/image64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7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7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7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7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5" presStyleCnt="7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5" destOrd="0" parTransId="{DB5BF229-D235-4E93-9A47-EC23C9678E5A}" sibTransId="{9B2CD73C-DF6B-4C35-8E9E-2C4CD392F235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59D075A4-10B7-4EDB-8F47-989315A569A6}" srcId="{A05EB848-6351-40CE-81BB-84A3203F8A77}" destId="{4D7E7C9D-54D4-430C-A1A4-8FC1C768E61B}" srcOrd="6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C4AECC2F-AC9E-4E0B-A627-234F10DC765A}" type="presParOf" srcId="{95B7BA2F-ADB2-49B6-9DAF-AD9ADF58771B}" destId="{AA998757-84B3-40DB-AC63-444614785FE0}" srcOrd="10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1" destOrd="0" presId="urn:microsoft.com/office/officeart/2018/2/layout/IconLabelList"/>
    <dgm:cxn modelId="{C19282D4-E0B7-431F-8CFA-C0882FC49DFA}" type="presParOf" srcId="{95B7BA2F-ADB2-49B6-9DAF-AD9ADF58771B}" destId="{77787ED8-2196-4D9A-B48C-4C2D7ECB781E}" srcOrd="12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Use </a:t>
          </a:r>
          <a:r>
            <a:rPr lang="en-US" sz="2000">
              <a:solidFill>
                <a:schemeClr val="bg1"/>
              </a:solidFill>
            </a:rPr>
            <a:t>language constructs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4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4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3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4E6AA3FD-3B52-4E54-9BB0-B91F81358D89}" type="presParOf" srcId="{95B7BA2F-ADB2-49B6-9DAF-AD9ADF58771B}" destId="{11F1237D-E49E-4A77-8BA1-D67490180D72}" srcOrd="6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4C6268F4-1475-4D91-B72D-C1663A4B6D5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Bicep</a:t>
          </a:r>
        </a:p>
      </dgm:t>
    </dgm:pt>
    <dgm:pt modelId="{B7DC7142-A179-4A47-A9C8-998C416E7EC5}" type="parTrans" cxnId="{BF0D2BC7-2D6A-41BF-8DCF-A82F1AC0D6AD}">
      <dgm:prSet/>
      <dgm:spPr/>
      <dgm:t>
        <a:bodyPr/>
        <a:lstStyle/>
        <a:p>
          <a:endParaRPr lang="nl-NL"/>
        </a:p>
      </dgm:t>
    </dgm:pt>
    <dgm:pt modelId="{62A4CFB1-0C00-447B-B067-127318F9F239}" type="sibTrans" cxnId="{BF0D2BC7-2D6A-41BF-8DCF-A82F1AC0D6A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6E9ABE3-8CA8-48FB-AC14-315BD8C57133}" type="pres">
      <dgm:prSet presAssocID="{4C6268F4-1475-4D91-B72D-C1663A4B6D51}" presName="compNode" presStyleCnt="0"/>
      <dgm:spPr/>
    </dgm:pt>
    <dgm:pt modelId="{71316561-C3B3-4474-AC8C-97C4FE7C94B7}" type="pres">
      <dgm:prSet presAssocID="{4C6268F4-1475-4D91-B72D-C1663A4B6D51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9811DC65-FE59-4D66-BB5D-F45DD45601EF}" type="pres">
      <dgm:prSet presAssocID="{4C6268F4-1475-4D91-B72D-C1663A4B6D51}" presName="spaceRect" presStyleCnt="0"/>
      <dgm:spPr/>
    </dgm:pt>
    <dgm:pt modelId="{4DCB7CA0-6958-4A9F-A810-D2ECFB2BF079}" type="pres">
      <dgm:prSet presAssocID="{4C6268F4-1475-4D91-B72D-C1663A4B6D51}" presName="textRect" presStyleLbl="revTx" presStyleIdx="1" presStyleCnt="9">
        <dgm:presLayoutVars>
          <dgm:chMax val="1"/>
          <dgm:chPref val="1"/>
        </dgm:presLayoutVars>
      </dgm:prSet>
      <dgm:spPr/>
    </dgm:pt>
    <dgm:pt modelId="{007F0AB7-1AF7-4E1D-BAAA-A8DD0AF3C67D}" type="pres">
      <dgm:prSet presAssocID="{62A4CFB1-0C00-447B-B067-127318F9F239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2" presStyleCnt="9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3" presStyleCnt="9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4" presStyleCnt="9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5" presStyleCnt="9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6" presStyleCnt="9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7" presStyleCnt="9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5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4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7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458353A2-029A-418B-87F1-7DE48D41A236}" type="presOf" srcId="{4C6268F4-1475-4D91-B72D-C1663A4B6D51}" destId="{4DCB7CA0-6958-4A9F-A810-D2ECFB2BF079}" srcOrd="0" destOrd="0" presId="urn:microsoft.com/office/officeart/2018/2/layout/IconLabelList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3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2" destOrd="0" parTransId="{C57656D3-E0A4-49C6-9903-78BAF28F1564}" sibTransId="{188CB29D-3227-4F5A-A14D-A72179A8C4B9}"/>
    <dgm:cxn modelId="{BF0D2BC7-2D6A-41BF-8DCF-A82F1AC0D6AD}" srcId="{A05EB848-6351-40CE-81BB-84A3203F8A77}" destId="{4C6268F4-1475-4D91-B72D-C1663A4B6D51}" srcOrd="1" destOrd="0" parTransId="{B7DC7142-A179-4A47-A9C8-998C416E7EC5}" sibTransId="{62A4CFB1-0C00-447B-B067-127318F9F23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8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6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330EDAA-6866-4D6C-94AD-AE18647F4461}" type="presParOf" srcId="{95B7BA2F-ADB2-49B6-9DAF-AD9ADF58771B}" destId="{D6E9ABE3-8CA8-48FB-AC14-315BD8C57133}" srcOrd="2" destOrd="0" presId="urn:microsoft.com/office/officeart/2018/2/layout/IconLabelList"/>
    <dgm:cxn modelId="{BBFD958E-3AD3-4D35-A1DF-FCB4723E6996}" type="presParOf" srcId="{D6E9ABE3-8CA8-48FB-AC14-315BD8C57133}" destId="{71316561-C3B3-4474-AC8C-97C4FE7C94B7}" srcOrd="0" destOrd="0" presId="urn:microsoft.com/office/officeart/2018/2/layout/IconLabelList"/>
    <dgm:cxn modelId="{A87B8635-2605-46D2-A3C5-F6F008D0E783}" type="presParOf" srcId="{D6E9ABE3-8CA8-48FB-AC14-315BD8C57133}" destId="{9811DC65-FE59-4D66-BB5D-F45DD45601EF}" srcOrd="1" destOrd="0" presId="urn:microsoft.com/office/officeart/2018/2/layout/IconLabelList"/>
    <dgm:cxn modelId="{F13E012E-9322-4B08-A785-2AF61BDCEC38}" type="presParOf" srcId="{D6E9ABE3-8CA8-48FB-AC14-315BD8C57133}" destId="{4DCB7CA0-6958-4A9F-A810-D2ECFB2BF079}" srcOrd="2" destOrd="0" presId="urn:microsoft.com/office/officeart/2018/2/layout/IconLabelList"/>
    <dgm:cxn modelId="{1251E0B5-9288-4AFC-9053-E3960E2C4459}" type="presParOf" srcId="{95B7BA2F-ADB2-49B6-9DAF-AD9ADF58771B}" destId="{007F0AB7-1AF7-4E1D-BAAA-A8DD0AF3C67D}" srcOrd="3" destOrd="0" presId="urn:microsoft.com/office/officeart/2018/2/layout/IconLabelList"/>
    <dgm:cxn modelId="{7356021B-5B0C-4E5A-A25B-FDBB4DE29B5D}" type="presParOf" srcId="{95B7BA2F-ADB2-49B6-9DAF-AD9ADF58771B}" destId="{43142FC9-1D52-4929-8F7F-263D5CC5E106}" srcOrd="4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5" destOrd="0" presId="urn:microsoft.com/office/officeart/2018/2/layout/IconLabelList"/>
    <dgm:cxn modelId="{3C14F095-00BD-4D51-B730-30597A493B2B}" type="presParOf" srcId="{95B7BA2F-ADB2-49B6-9DAF-AD9ADF58771B}" destId="{2B8B414A-ECD9-4BB1-94AA-0BDC29A602A5}" srcOrd="6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7" destOrd="0" presId="urn:microsoft.com/office/officeart/2018/2/layout/IconLabelList"/>
    <dgm:cxn modelId="{CAC22718-0802-4FC5-96D8-B8CEC4B06A9F}" type="presParOf" srcId="{95B7BA2F-ADB2-49B6-9DAF-AD9ADF58771B}" destId="{F2419D3D-70B8-4D72-AB2F-C254CE9DFBBC}" srcOrd="8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9" destOrd="0" presId="urn:microsoft.com/office/officeart/2018/2/layout/IconLabelList"/>
    <dgm:cxn modelId="{64591BE3-616D-49C7-9D9C-6C0212B65CC9}" type="presParOf" srcId="{95B7BA2F-ADB2-49B6-9DAF-AD9ADF58771B}" destId="{D1D2E592-06A9-477A-8F90-4802C9714093}" srcOrd="10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11" destOrd="0" presId="urn:microsoft.com/office/officeart/2018/2/layout/IconLabelList"/>
    <dgm:cxn modelId="{BFE76BFB-9B7F-4C5D-A33F-65CB89F9CA7E}" type="presParOf" srcId="{95B7BA2F-ADB2-49B6-9DAF-AD9ADF58771B}" destId="{EBA1EF59-A37D-4AFF-8901-F17D13ABAC95}" srcOrd="12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3" destOrd="0" presId="urn:microsoft.com/office/officeart/2018/2/layout/IconLabelList"/>
    <dgm:cxn modelId="{84A3EA0E-CD3F-4015-AAD2-3054A6916DE8}" type="presParOf" srcId="{95B7BA2F-ADB2-49B6-9DAF-AD9ADF58771B}" destId="{969B4CA3-5682-4410-85CD-98EC490A6E7D}" srcOrd="14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5" destOrd="0" presId="urn:microsoft.com/office/officeart/2018/2/layout/IconLabelList"/>
    <dgm:cxn modelId="{2EE5A56E-C709-4D1F-95A7-B1061E6E668A}" type="presParOf" srcId="{95B7BA2F-ADB2-49B6-9DAF-AD9ADF58771B}" destId="{F3460271-7CD7-4920-BDDD-30A2CCAA9D26}" srcOrd="16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Easy authoring</a:t>
          </a:r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9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9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9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9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9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9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7" presStyleCnt="9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8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7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CE698112-FC57-4590-BADE-5E29BBC5F96B}" type="presParOf" srcId="{95B7BA2F-ADB2-49B6-9DAF-AD9ADF58771B}" destId="{9273159D-38E7-48E6-81CD-31E3FCF4A507}" srcOrd="14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5" destOrd="0" presId="urn:microsoft.com/office/officeart/2018/2/layout/IconLabelList"/>
    <dgm:cxn modelId="{4A8DC98A-83B2-4751-AF73-672CF6D3A2B1}" type="presParOf" srcId="{95B7BA2F-ADB2-49B6-9DAF-AD9ADF58771B}" destId="{AB5182D2-4420-4211-8FAE-4A774DC49298}" srcOrd="16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4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4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B32914-D5DF-4AC0-A122-1A0316F113D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C12C58-881D-422D-9D5A-D20EE887A4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language constructs</a:t>
          </a:r>
          <a:endParaRPr lang="en-US">
            <a:solidFill>
              <a:schemeClr val="bg1"/>
            </a:solidFill>
          </a:endParaRPr>
        </a:p>
      </dgm:t>
    </dgm:pt>
    <dgm:pt modelId="{373A19B2-E6EF-496B-8ED0-7E9080569894}" type="par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AD3360-1717-401C-9018-EFEB0C797A9C}" type="sib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E84177-E127-49AA-BC2D-057B287F7D1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Re-use templates</a:t>
          </a:r>
          <a:endParaRPr lang="en-US">
            <a:solidFill>
              <a:schemeClr val="bg1"/>
            </a:solidFill>
          </a:endParaRPr>
        </a:p>
      </dgm:t>
    </dgm:pt>
    <dgm:pt modelId="{619E2941-0569-4378-B268-51A157135195}" type="par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E148FF-404E-4DEA-8CB8-F76A3A57DB5C}" type="sib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8CF31F-B564-443F-AC76-CA11ABD14A4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Under source-control</a:t>
          </a:r>
          <a:endParaRPr lang="en-US">
            <a:solidFill>
              <a:schemeClr val="bg1"/>
            </a:solidFill>
          </a:endParaRPr>
        </a:p>
      </dgm:t>
    </dgm:pt>
    <dgm:pt modelId="{41DB5EDF-22B2-4B6C-8742-0ECC5232F867}" type="par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A14049-FE13-4711-BF06-BB300F820F1B}" type="sib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E5ECCA-317A-4ECA-B111-2CD5EC77AAB6}" type="pres">
      <dgm:prSet presAssocID="{81B32914-D5DF-4AC0-A122-1A0316F113D8}" presName="root" presStyleCnt="0">
        <dgm:presLayoutVars>
          <dgm:dir/>
          <dgm:resizeHandles val="exact"/>
        </dgm:presLayoutVars>
      </dgm:prSet>
      <dgm:spPr/>
    </dgm:pt>
    <dgm:pt modelId="{9E91DFD9-9517-4081-876E-E83E33160438}" type="pres">
      <dgm:prSet presAssocID="{F7C12C58-881D-422D-9D5A-D20EE887A410}" presName="compNode" presStyleCnt="0"/>
      <dgm:spPr/>
    </dgm:pt>
    <dgm:pt modelId="{91CBF639-1855-4A8B-8CBB-29595D2AEFED}" type="pres">
      <dgm:prSet presAssocID="{F7C12C58-881D-422D-9D5A-D20EE887A4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BE6465F-3738-44A7-94E2-552070103B2B}" type="pres">
      <dgm:prSet presAssocID="{F7C12C58-881D-422D-9D5A-D20EE887A410}" presName="spaceRect" presStyleCnt="0"/>
      <dgm:spPr/>
    </dgm:pt>
    <dgm:pt modelId="{B5668FE2-73C6-45EB-ABBB-BC27E5DBF995}" type="pres">
      <dgm:prSet presAssocID="{F7C12C58-881D-422D-9D5A-D20EE887A410}" presName="textRect" presStyleLbl="revTx" presStyleIdx="0" presStyleCnt="3">
        <dgm:presLayoutVars>
          <dgm:chMax val="1"/>
          <dgm:chPref val="1"/>
        </dgm:presLayoutVars>
      </dgm:prSet>
      <dgm:spPr/>
    </dgm:pt>
    <dgm:pt modelId="{08CDDE49-FE92-45D6-ACDB-ADC6B3F66EB8}" type="pres">
      <dgm:prSet presAssocID="{DEAD3360-1717-401C-9018-EFEB0C797A9C}" presName="sibTrans" presStyleCnt="0"/>
      <dgm:spPr/>
    </dgm:pt>
    <dgm:pt modelId="{FA3F7E4A-7F5B-4B0D-A283-EEF41FB6A34B}" type="pres">
      <dgm:prSet presAssocID="{B8E84177-E127-49AA-BC2D-057B287F7D1F}" presName="compNode" presStyleCnt="0"/>
      <dgm:spPr/>
    </dgm:pt>
    <dgm:pt modelId="{E4B75491-44FD-4B7A-89A1-164A4823E344}" type="pres">
      <dgm:prSet presAssocID="{B8E84177-E127-49AA-BC2D-057B287F7D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AD7A52E-D970-4DC4-B3FC-8B84CD3D9A98}" type="pres">
      <dgm:prSet presAssocID="{B8E84177-E127-49AA-BC2D-057B287F7D1F}" presName="spaceRect" presStyleCnt="0"/>
      <dgm:spPr/>
    </dgm:pt>
    <dgm:pt modelId="{FBACF2C7-B7D4-4266-AE47-7EBC397CCD79}" type="pres">
      <dgm:prSet presAssocID="{B8E84177-E127-49AA-BC2D-057B287F7D1F}" presName="textRect" presStyleLbl="revTx" presStyleIdx="1" presStyleCnt="3">
        <dgm:presLayoutVars>
          <dgm:chMax val="1"/>
          <dgm:chPref val="1"/>
        </dgm:presLayoutVars>
      </dgm:prSet>
      <dgm:spPr/>
    </dgm:pt>
    <dgm:pt modelId="{B24183F8-51F6-4C6A-BB71-A356035C4F83}" type="pres">
      <dgm:prSet presAssocID="{0CE148FF-404E-4DEA-8CB8-F76A3A57DB5C}" presName="sibTrans" presStyleCnt="0"/>
      <dgm:spPr/>
    </dgm:pt>
    <dgm:pt modelId="{A48BC43D-A8C3-468F-AA8D-5D0174BEAC29}" type="pres">
      <dgm:prSet presAssocID="{8E8CF31F-B564-443F-AC76-CA11ABD14A4E}" presName="compNode" presStyleCnt="0"/>
      <dgm:spPr/>
    </dgm:pt>
    <dgm:pt modelId="{B2C5571A-3FFB-41D2-9360-805C58D2F308}" type="pres">
      <dgm:prSet presAssocID="{8E8CF31F-B564-443F-AC76-CA11ABD14A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A49DD74-9E60-469A-9ABB-148C844C19B3}" type="pres">
      <dgm:prSet presAssocID="{8E8CF31F-B564-443F-AC76-CA11ABD14A4E}" presName="spaceRect" presStyleCnt="0"/>
      <dgm:spPr/>
    </dgm:pt>
    <dgm:pt modelId="{5711A0E5-DD5C-4AE3-AE7F-002450380B0D}" type="pres">
      <dgm:prSet presAssocID="{8E8CF31F-B564-443F-AC76-CA11ABD14A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89DF0A-4BBD-413C-9883-64ADACD5BF36}" type="presOf" srcId="{8E8CF31F-B564-443F-AC76-CA11ABD14A4E}" destId="{5711A0E5-DD5C-4AE3-AE7F-002450380B0D}" srcOrd="0" destOrd="0" presId="urn:microsoft.com/office/officeart/2018/2/layout/IconLabelList"/>
    <dgm:cxn modelId="{68E7C01A-5B6B-4B7B-A67C-C26D2E585025}" srcId="{81B32914-D5DF-4AC0-A122-1A0316F113D8}" destId="{B8E84177-E127-49AA-BC2D-057B287F7D1F}" srcOrd="1" destOrd="0" parTransId="{619E2941-0569-4378-B268-51A157135195}" sibTransId="{0CE148FF-404E-4DEA-8CB8-F76A3A57DB5C}"/>
    <dgm:cxn modelId="{9312741C-1A3B-492C-A398-AA6592231951}" type="presOf" srcId="{F7C12C58-881D-422D-9D5A-D20EE887A410}" destId="{B5668FE2-73C6-45EB-ABBB-BC27E5DBF995}" srcOrd="0" destOrd="0" presId="urn:microsoft.com/office/officeart/2018/2/layout/IconLabelList"/>
    <dgm:cxn modelId="{DCCD4A4A-8B7D-42C4-BF69-F28B65835338}" srcId="{81B32914-D5DF-4AC0-A122-1A0316F113D8}" destId="{F7C12C58-881D-422D-9D5A-D20EE887A410}" srcOrd="0" destOrd="0" parTransId="{373A19B2-E6EF-496B-8ED0-7E9080569894}" sibTransId="{DEAD3360-1717-401C-9018-EFEB0C797A9C}"/>
    <dgm:cxn modelId="{01A2224B-5DBA-4F1F-8C96-C18641B494B8}" type="presOf" srcId="{B8E84177-E127-49AA-BC2D-057B287F7D1F}" destId="{FBACF2C7-B7D4-4266-AE47-7EBC397CCD79}" srcOrd="0" destOrd="0" presId="urn:microsoft.com/office/officeart/2018/2/layout/IconLabelList"/>
    <dgm:cxn modelId="{0F5ABE6F-16AB-4FCD-8186-1E842FA5793C}" type="presOf" srcId="{81B32914-D5DF-4AC0-A122-1A0316F113D8}" destId="{9BE5ECCA-317A-4ECA-B111-2CD5EC77AAB6}" srcOrd="0" destOrd="0" presId="urn:microsoft.com/office/officeart/2018/2/layout/IconLabelList"/>
    <dgm:cxn modelId="{E9C725AA-0230-468E-AD78-28663B87C80D}" srcId="{81B32914-D5DF-4AC0-A122-1A0316F113D8}" destId="{8E8CF31F-B564-443F-AC76-CA11ABD14A4E}" srcOrd="2" destOrd="0" parTransId="{41DB5EDF-22B2-4B6C-8742-0ECC5232F867}" sibTransId="{93A14049-FE13-4711-BF06-BB300F820F1B}"/>
    <dgm:cxn modelId="{BBE658C1-680A-4FDF-9D73-62E773D2CA2C}" type="presParOf" srcId="{9BE5ECCA-317A-4ECA-B111-2CD5EC77AAB6}" destId="{9E91DFD9-9517-4081-876E-E83E33160438}" srcOrd="0" destOrd="0" presId="urn:microsoft.com/office/officeart/2018/2/layout/IconLabelList"/>
    <dgm:cxn modelId="{1B4D9CFA-9142-4F57-897C-474E6EE3C7F0}" type="presParOf" srcId="{9E91DFD9-9517-4081-876E-E83E33160438}" destId="{91CBF639-1855-4A8B-8CBB-29595D2AEFED}" srcOrd="0" destOrd="0" presId="urn:microsoft.com/office/officeart/2018/2/layout/IconLabelList"/>
    <dgm:cxn modelId="{6ED57EAB-A586-4218-ABF0-F5B447E4065B}" type="presParOf" srcId="{9E91DFD9-9517-4081-876E-E83E33160438}" destId="{1BE6465F-3738-44A7-94E2-552070103B2B}" srcOrd="1" destOrd="0" presId="urn:microsoft.com/office/officeart/2018/2/layout/IconLabelList"/>
    <dgm:cxn modelId="{F9E96B84-E12B-4A59-9303-2BBF3508A354}" type="presParOf" srcId="{9E91DFD9-9517-4081-876E-E83E33160438}" destId="{B5668FE2-73C6-45EB-ABBB-BC27E5DBF995}" srcOrd="2" destOrd="0" presId="urn:microsoft.com/office/officeart/2018/2/layout/IconLabelList"/>
    <dgm:cxn modelId="{B07C0E9A-E0C8-465D-94D1-2BC160AFBC26}" type="presParOf" srcId="{9BE5ECCA-317A-4ECA-B111-2CD5EC77AAB6}" destId="{08CDDE49-FE92-45D6-ACDB-ADC6B3F66EB8}" srcOrd="1" destOrd="0" presId="urn:microsoft.com/office/officeart/2018/2/layout/IconLabelList"/>
    <dgm:cxn modelId="{D39D428B-4587-4D4E-8ECD-C3C012872C9E}" type="presParOf" srcId="{9BE5ECCA-317A-4ECA-B111-2CD5EC77AAB6}" destId="{FA3F7E4A-7F5B-4B0D-A283-EEF41FB6A34B}" srcOrd="2" destOrd="0" presId="urn:microsoft.com/office/officeart/2018/2/layout/IconLabelList"/>
    <dgm:cxn modelId="{A17CC360-4EDE-4BC8-BBC3-CACF23F51A86}" type="presParOf" srcId="{FA3F7E4A-7F5B-4B0D-A283-EEF41FB6A34B}" destId="{E4B75491-44FD-4B7A-89A1-164A4823E344}" srcOrd="0" destOrd="0" presId="urn:microsoft.com/office/officeart/2018/2/layout/IconLabelList"/>
    <dgm:cxn modelId="{54529F69-2104-46A9-8A00-536417CE4AF6}" type="presParOf" srcId="{FA3F7E4A-7F5B-4B0D-A283-EEF41FB6A34B}" destId="{4AD7A52E-D970-4DC4-B3FC-8B84CD3D9A98}" srcOrd="1" destOrd="0" presId="urn:microsoft.com/office/officeart/2018/2/layout/IconLabelList"/>
    <dgm:cxn modelId="{B4A14EA3-C2AC-4346-9415-7265F84C8195}" type="presParOf" srcId="{FA3F7E4A-7F5B-4B0D-A283-EEF41FB6A34B}" destId="{FBACF2C7-B7D4-4266-AE47-7EBC397CCD79}" srcOrd="2" destOrd="0" presId="urn:microsoft.com/office/officeart/2018/2/layout/IconLabelList"/>
    <dgm:cxn modelId="{84118074-E450-4BFB-BF99-75487D545DF1}" type="presParOf" srcId="{9BE5ECCA-317A-4ECA-B111-2CD5EC77AAB6}" destId="{B24183F8-51F6-4C6A-BB71-A356035C4F83}" srcOrd="3" destOrd="0" presId="urn:microsoft.com/office/officeart/2018/2/layout/IconLabelList"/>
    <dgm:cxn modelId="{2A0F0E32-1E81-4FA3-8088-EBF81F88B773}" type="presParOf" srcId="{9BE5ECCA-317A-4ECA-B111-2CD5EC77AAB6}" destId="{A48BC43D-A8C3-468F-AA8D-5D0174BEAC29}" srcOrd="4" destOrd="0" presId="urn:microsoft.com/office/officeart/2018/2/layout/IconLabelList"/>
    <dgm:cxn modelId="{FC7553E9-A246-4CD7-A010-B0891665D546}" type="presParOf" srcId="{A48BC43D-A8C3-468F-AA8D-5D0174BEAC29}" destId="{B2C5571A-3FFB-41D2-9360-805C58D2F308}" srcOrd="0" destOrd="0" presId="urn:microsoft.com/office/officeart/2018/2/layout/IconLabelList"/>
    <dgm:cxn modelId="{67222E38-11BD-436F-BDA3-E0EB8F4C5EA0}" type="presParOf" srcId="{A48BC43D-A8C3-468F-AA8D-5D0174BEAC29}" destId="{EA49DD74-9E60-469A-9ABB-148C844C19B3}" srcOrd="1" destOrd="0" presId="urn:microsoft.com/office/officeart/2018/2/layout/IconLabelList"/>
    <dgm:cxn modelId="{18548E4D-BD06-43DC-ACB3-A5B3EA24E701}" type="presParOf" srcId="{A48BC43D-A8C3-468F-AA8D-5D0174BEAC29}" destId="{5711A0E5-DD5C-4AE3-AE7F-002450380B0D}" srcOrd="2" destOrd="0" presId="urn:microsoft.com/office/officeart/2018/2/layout/Icon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82BD1-6474-45B3-A352-9E3CAD415870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97708B8-206B-45DE-8815-24E388EDED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Parameters and variables</a:t>
          </a:r>
          <a:endParaRPr lang="en-US" sz="1800" dirty="0">
            <a:solidFill>
              <a:schemeClr val="bg1"/>
            </a:solidFill>
          </a:endParaRPr>
        </a:p>
      </dgm:t>
    </dgm:pt>
    <dgm:pt modelId="{F0F4C9DF-ADB4-4354-84F6-4CA5E56F02D3}" type="parTrans" cxnId="{16D95B88-10D0-4189-8F7F-4BF2F18029A0}">
      <dgm:prSet/>
      <dgm:spPr/>
      <dgm:t>
        <a:bodyPr/>
        <a:lstStyle/>
        <a:p>
          <a:endParaRPr lang="en-US" sz="1800"/>
        </a:p>
      </dgm:t>
    </dgm:pt>
    <dgm:pt modelId="{3FF6C280-7A11-41F8-94FA-F2A621587DDB}" type="sibTrans" cxnId="{16D95B88-10D0-4189-8F7F-4BF2F18029A0}">
      <dgm:prSet/>
      <dgm:spPr/>
      <dgm:t>
        <a:bodyPr/>
        <a:lstStyle/>
        <a:p>
          <a:endParaRPr lang="en-US" sz="1800"/>
        </a:p>
      </dgm:t>
    </dgm:pt>
    <dgm:pt modelId="{AA279F99-9D86-4BDE-851B-4924228C9CC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Using objects</a:t>
          </a:r>
          <a:endParaRPr lang="en-US" sz="1800" dirty="0">
            <a:solidFill>
              <a:schemeClr val="bg1"/>
            </a:solidFill>
          </a:endParaRPr>
        </a:p>
      </dgm:t>
    </dgm:pt>
    <dgm:pt modelId="{4E7B05A6-6700-4EF7-AF5E-F33813CEF640}" type="parTrans" cxnId="{ADEA1452-5470-46BD-A6CA-B4C8CAFE4B6A}">
      <dgm:prSet/>
      <dgm:spPr/>
      <dgm:t>
        <a:bodyPr/>
        <a:lstStyle/>
        <a:p>
          <a:endParaRPr lang="en-US" sz="1800"/>
        </a:p>
      </dgm:t>
    </dgm:pt>
    <dgm:pt modelId="{B7380815-AC72-4DB5-9C7A-C4774FAECD27}" type="sibTrans" cxnId="{ADEA1452-5470-46BD-A6CA-B4C8CAFE4B6A}">
      <dgm:prSet/>
      <dgm:spPr/>
      <dgm:t>
        <a:bodyPr/>
        <a:lstStyle/>
        <a:p>
          <a:endParaRPr lang="en-US" sz="1800"/>
        </a:p>
      </dgm:t>
    </dgm:pt>
    <dgm:pt modelId="{384C6DED-452F-4E01-BEB9-8B32182FC60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Minimize parameters, use variables</a:t>
          </a:r>
          <a:endParaRPr lang="nl-NL" sz="1800" dirty="0">
            <a:solidFill>
              <a:schemeClr val="bg1"/>
            </a:solidFill>
          </a:endParaRPr>
        </a:p>
      </dgm:t>
    </dgm:pt>
    <dgm:pt modelId="{C865D79D-E37A-4B66-AE24-28DED31F3DE4}" type="parTrans" cxnId="{DE6A04E3-5428-4228-8F0D-EEBB3EEACF22}">
      <dgm:prSet/>
      <dgm:spPr/>
      <dgm:t>
        <a:bodyPr/>
        <a:lstStyle/>
        <a:p>
          <a:endParaRPr lang="nl-NL" sz="1800"/>
        </a:p>
      </dgm:t>
    </dgm:pt>
    <dgm:pt modelId="{D17520D7-D806-42A5-82EB-4B3866FDA97B}" type="sibTrans" cxnId="{DE6A04E3-5428-4228-8F0D-EEBB3EEACF22}">
      <dgm:prSet/>
      <dgm:spPr/>
      <dgm:t>
        <a:bodyPr/>
        <a:lstStyle/>
        <a:p>
          <a:endParaRPr lang="nl-NL" sz="1800"/>
        </a:p>
      </dgm:t>
    </dgm:pt>
    <dgm:pt modelId="{3268F231-2D85-4576-B13A-D99B0687BF3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Unique values</a:t>
          </a:r>
          <a:endParaRPr lang="nl-NL" sz="1800" dirty="0">
            <a:solidFill>
              <a:schemeClr val="bg1"/>
            </a:solidFill>
          </a:endParaRPr>
        </a:p>
      </dgm:t>
    </dgm:pt>
    <dgm:pt modelId="{A95C0ACE-B3F6-4585-B416-6C45C360ADDE}" type="parTrans" cxnId="{56654782-EA5E-4718-9AE1-43A7B83BECD8}">
      <dgm:prSet/>
      <dgm:spPr/>
      <dgm:t>
        <a:bodyPr/>
        <a:lstStyle/>
        <a:p>
          <a:endParaRPr lang="nl-NL" sz="1800"/>
        </a:p>
      </dgm:t>
    </dgm:pt>
    <dgm:pt modelId="{2365DB7C-D4AB-4EF0-8141-D06AAFFEC310}" type="sibTrans" cxnId="{56654782-EA5E-4718-9AE1-43A7B83BECD8}">
      <dgm:prSet/>
      <dgm:spPr/>
      <dgm:t>
        <a:bodyPr/>
        <a:lstStyle/>
        <a:p>
          <a:endParaRPr lang="nl-NL" sz="1800"/>
        </a:p>
      </dgm:t>
    </dgm:pt>
    <dgm:pt modelId="{022F06E8-BE3A-463D-B0FE-293B9DAEC37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Using a parameter file</a:t>
          </a:r>
          <a:endParaRPr lang="nl-NL" sz="1800" dirty="0">
            <a:solidFill>
              <a:schemeClr val="bg1"/>
            </a:solidFill>
          </a:endParaRPr>
        </a:p>
      </dgm:t>
    </dgm:pt>
    <dgm:pt modelId="{071392A6-8C77-40F0-BE3B-5D0A1A3F54B1}" type="parTrans" cxnId="{2EE3189F-C4A8-4898-B5B5-C8E026BBAC28}">
      <dgm:prSet/>
      <dgm:spPr/>
      <dgm:t>
        <a:bodyPr/>
        <a:lstStyle/>
        <a:p>
          <a:endParaRPr lang="nl-NL" sz="1800"/>
        </a:p>
      </dgm:t>
    </dgm:pt>
    <dgm:pt modelId="{FE8CB5C3-A0B8-4D6C-A035-38261AC3BDFA}" type="sibTrans" cxnId="{2EE3189F-C4A8-4898-B5B5-C8E026BBAC28}">
      <dgm:prSet/>
      <dgm:spPr/>
      <dgm:t>
        <a:bodyPr/>
        <a:lstStyle/>
        <a:p>
          <a:endParaRPr lang="nl-NL" sz="1800"/>
        </a:p>
      </dgm:t>
    </dgm:pt>
    <dgm:pt modelId="{BC65D2EC-8844-48CF-A28C-B2040CE8F19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Default values</a:t>
          </a:r>
          <a:endParaRPr lang="en-US" sz="1800" dirty="0">
            <a:solidFill>
              <a:schemeClr val="bg1"/>
            </a:solidFill>
          </a:endParaRPr>
        </a:p>
      </dgm:t>
    </dgm:pt>
    <dgm:pt modelId="{47DC414D-3B77-4E31-96B5-49B1709866E5}" type="sibTrans" cxnId="{5D65E16B-0AE2-4FDA-BBFD-AC8A92432714}">
      <dgm:prSet/>
      <dgm:spPr/>
      <dgm:t>
        <a:bodyPr/>
        <a:lstStyle/>
        <a:p>
          <a:endParaRPr lang="en-US" sz="1800"/>
        </a:p>
      </dgm:t>
    </dgm:pt>
    <dgm:pt modelId="{575916FA-37BD-4A03-B1A5-4428780FB846}" type="parTrans" cxnId="{5D65E16B-0AE2-4FDA-BBFD-AC8A92432714}">
      <dgm:prSet/>
      <dgm:spPr/>
      <dgm:t>
        <a:bodyPr/>
        <a:lstStyle/>
        <a:p>
          <a:endParaRPr lang="en-US" sz="1800"/>
        </a:p>
      </dgm:t>
    </dgm:pt>
    <dgm:pt modelId="{86409D0B-A2B3-43B5-8D5E-8B931F7DA8D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Restrictions</a:t>
          </a:r>
          <a:endParaRPr lang="nl-NL" sz="1800" dirty="0">
            <a:solidFill>
              <a:schemeClr val="bg1"/>
            </a:solidFill>
          </a:endParaRPr>
        </a:p>
      </dgm:t>
    </dgm:pt>
    <dgm:pt modelId="{B740E8A7-C4CC-4338-A07D-4C700DF89191}" type="sibTrans" cxnId="{14371061-034F-49E3-93A0-828EED082152}">
      <dgm:prSet/>
      <dgm:spPr/>
      <dgm:t>
        <a:bodyPr/>
        <a:lstStyle/>
        <a:p>
          <a:endParaRPr lang="nl-NL" sz="1800"/>
        </a:p>
      </dgm:t>
    </dgm:pt>
    <dgm:pt modelId="{41E747B3-2C7A-4CFE-82B4-C2A1C3038E92}" type="parTrans" cxnId="{14371061-034F-49E3-93A0-828EED082152}">
      <dgm:prSet/>
      <dgm:spPr/>
      <dgm:t>
        <a:bodyPr/>
        <a:lstStyle/>
        <a:p>
          <a:endParaRPr lang="nl-NL" sz="1800"/>
        </a:p>
      </dgm:t>
    </dgm:pt>
    <dgm:pt modelId="{7F856065-5E33-432F-9D93-28591A6E727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Optional parameters</a:t>
          </a:r>
          <a:endParaRPr lang="nl-NL" sz="1800" dirty="0">
            <a:solidFill>
              <a:schemeClr val="bg1"/>
            </a:solidFill>
          </a:endParaRPr>
        </a:p>
      </dgm:t>
    </dgm:pt>
    <dgm:pt modelId="{F40AEFAF-BC4A-4EDF-A9A8-4F9E184A26BC}" type="parTrans" cxnId="{1F09649A-D851-41D3-A103-EE2407074A1C}">
      <dgm:prSet/>
      <dgm:spPr/>
      <dgm:t>
        <a:bodyPr/>
        <a:lstStyle/>
        <a:p>
          <a:endParaRPr lang="nl-NL"/>
        </a:p>
      </dgm:t>
    </dgm:pt>
    <dgm:pt modelId="{9DA15C42-130E-4DAD-93EB-96FE7DE9D24A}" type="sibTrans" cxnId="{1F09649A-D851-41D3-A103-EE2407074A1C}">
      <dgm:prSet/>
      <dgm:spPr/>
      <dgm:t>
        <a:bodyPr/>
        <a:lstStyle/>
        <a:p>
          <a:endParaRPr lang="nl-NL"/>
        </a:p>
      </dgm:t>
    </dgm:pt>
    <dgm:pt modelId="{A7876D78-3BC6-4B87-9376-C3BAD1FF875C}" type="pres">
      <dgm:prSet presAssocID="{ECA82BD1-6474-45B3-A352-9E3CAD415870}" presName="root" presStyleCnt="0">
        <dgm:presLayoutVars>
          <dgm:dir/>
          <dgm:resizeHandles val="exact"/>
        </dgm:presLayoutVars>
      </dgm:prSet>
      <dgm:spPr/>
    </dgm:pt>
    <dgm:pt modelId="{DB5C866B-7D8A-41A1-B421-63707AB41731}" type="pres">
      <dgm:prSet presAssocID="{097708B8-206B-45DE-8815-24E388EDED1B}" presName="compNode" presStyleCnt="0"/>
      <dgm:spPr/>
    </dgm:pt>
    <dgm:pt modelId="{3FA85F8A-0CEC-4A93-9247-E4B2A1F8BD55}" type="pres">
      <dgm:prSet presAssocID="{097708B8-206B-45DE-8815-24E388EDED1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430368C8-01CF-4ECD-BE6A-D6E8FFA44B07}" type="pres">
      <dgm:prSet presAssocID="{097708B8-206B-45DE-8815-24E388EDED1B}" presName="spaceRect" presStyleCnt="0"/>
      <dgm:spPr/>
    </dgm:pt>
    <dgm:pt modelId="{FB441E1E-C4FB-4960-836E-706C16FF3ABA}" type="pres">
      <dgm:prSet presAssocID="{097708B8-206B-45DE-8815-24E388EDED1B}" presName="textRect" presStyleLbl="revTx" presStyleIdx="0" presStyleCnt="8">
        <dgm:presLayoutVars>
          <dgm:chMax val="1"/>
          <dgm:chPref val="1"/>
        </dgm:presLayoutVars>
      </dgm:prSet>
      <dgm:spPr/>
    </dgm:pt>
    <dgm:pt modelId="{719EC310-688C-487C-ABF1-DCD4EA71EB6F}" type="pres">
      <dgm:prSet presAssocID="{3FF6C280-7A11-41F8-94FA-F2A621587DDB}" presName="sibTrans" presStyleCnt="0"/>
      <dgm:spPr/>
    </dgm:pt>
    <dgm:pt modelId="{83AA31F1-5F7B-4597-A721-469DA37C40D6}" type="pres">
      <dgm:prSet presAssocID="{AA279F99-9D86-4BDE-851B-4924228C9CC0}" presName="compNode" presStyleCnt="0"/>
      <dgm:spPr/>
    </dgm:pt>
    <dgm:pt modelId="{308E4CC9-032A-419A-8DEB-B2892343E95F}" type="pres">
      <dgm:prSet presAssocID="{AA279F99-9D86-4BDE-851B-4924228C9CC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"/>
        </a:ext>
      </dgm:extLst>
    </dgm:pt>
    <dgm:pt modelId="{6D2B2F05-5FD3-4050-8DA6-830D665A4FC0}" type="pres">
      <dgm:prSet presAssocID="{AA279F99-9D86-4BDE-851B-4924228C9CC0}" presName="spaceRect" presStyleCnt="0"/>
      <dgm:spPr/>
    </dgm:pt>
    <dgm:pt modelId="{F53E58ED-7909-4338-8404-76B4832A9474}" type="pres">
      <dgm:prSet presAssocID="{AA279F99-9D86-4BDE-851B-4924228C9CC0}" presName="textRect" presStyleLbl="revTx" presStyleIdx="1" presStyleCnt="8">
        <dgm:presLayoutVars>
          <dgm:chMax val="1"/>
          <dgm:chPref val="1"/>
        </dgm:presLayoutVars>
      </dgm:prSet>
      <dgm:spPr/>
    </dgm:pt>
    <dgm:pt modelId="{7A429AFC-422F-4968-B125-53862DB921FD}" type="pres">
      <dgm:prSet presAssocID="{B7380815-AC72-4DB5-9C7A-C4774FAECD27}" presName="sibTrans" presStyleCnt="0"/>
      <dgm:spPr/>
    </dgm:pt>
    <dgm:pt modelId="{6FD27ED6-104B-45A6-80ED-794C86BDCD0C}" type="pres">
      <dgm:prSet presAssocID="{BC65D2EC-8844-48CF-A28C-B2040CE8F19D}" presName="compNode" presStyleCnt="0"/>
      <dgm:spPr/>
    </dgm:pt>
    <dgm:pt modelId="{FFD46072-0281-44A9-88B4-B57CD21F723A}" type="pres">
      <dgm:prSet presAssocID="{BC65D2EC-8844-48CF-A28C-B2040CE8F19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9C8F233-AD87-48AD-906A-8916F9A64BAF}" type="pres">
      <dgm:prSet presAssocID="{BC65D2EC-8844-48CF-A28C-B2040CE8F19D}" presName="spaceRect" presStyleCnt="0"/>
      <dgm:spPr/>
    </dgm:pt>
    <dgm:pt modelId="{AFD8B476-AF0E-47A5-96A7-B475B8454671}" type="pres">
      <dgm:prSet presAssocID="{BC65D2EC-8844-48CF-A28C-B2040CE8F19D}" presName="textRect" presStyleLbl="revTx" presStyleIdx="2" presStyleCnt="8">
        <dgm:presLayoutVars>
          <dgm:chMax val="1"/>
          <dgm:chPref val="1"/>
        </dgm:presLayoutVars>
      </dgm:prSet>
      <dgm:spPr/>
    </dgm:pt>
    <dgm:pt modelId="{BF9AE350-A7E3-46A1-8EB0-AAB579FB766A}" type="pres">
      <dgm:prSet presAssocID="{47DC414D-3B77-4E31-96B5-49B1709866E5}" presName="sibTrans" presStyleCnt="0"/>
      <dgm:spPr/>
    </dgm:pt>
    <dgm:pt modelId="{C63D64B9-4397-44F7-993D-1A954746903F}" type="pres">
      <dgm:prSet presAssocID="{86409D0B-A2B3-43B5-8D5E-8B931F7DA8D7}" presName="compNode" presStyleCnt="0"/>
      <dgm:spPr/>
    </dgm:pt>
    <dgm:pt modelId="{52B52E27-861C-4F9C-B5A0-B9B02E8CA36C}" type="pres">
      <dgm:prSet presAssocID="{86409D0B-A2B3-43B5-8D5E-8B931F7DA8D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A308C34A-44A6-4288-935D-B090F35DB3A6}" type="pres">
      <dgm:prSet presAssocID="{86409D0B-A2B3-43B5-8D5E-8B931F7DA8D7}" presName="spaceRect" presStyleCnt="0"/>
      <dgm:spPr/>
    </dgm:pt>
    <dgm:pt modelId="{602F7BD3-9A2B-4642-B1D7-0CAA5FE002AF}" type="pres">
      <dgm:prSet presAssocID="{86409D0B-A2B3-43B5-8D5E-8B931F7DA8D7}" presName="textRect" presStyleLbl="revTx" presStyleIdx="3" presStyleCnt="8">
        <dgm:presLayoutVars>
          <dgm:chMax val="1"/>
          <dgm:chPref val="1"/>
        </dgm:presLayoutVars>
      </dgm:prSet>
      <dgm:spPr/>
    </dgm:pt>
    <dgm:pt modelId="{D49DACAD-814B-4653-ADD5-5E45CDC37113}" type="pres">
      <dgm:prSet presAssocID="{B740E8A7-C4CC-4338-A07D-4C700DF89191}" presName="sibTrans" presStyleCnt="0"/>
      <dgm:spPr/>
    </dgm:pt>
    <dgm:pt modelId="{CB4A9830-9363-4AD5-A354-4BB568913A3F}" type="pres">
      <dgm:prSet presAssocID="{7F856065-5E33-432F-9D93-28591A6E727B}" presName="compNode" presStyleCnt="0"/>
      <dgm:spPr/>
    </dgm:pt>
    <dgm:pt modelId="{AAFBCA4E-98A9-49DE-834A-7DEF5E20F590}" type="pres">
      <dgm:prSet presAssocID="{7F856065-5E33-432F-9D93-28591A6E72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BCC17C3D-5388-486E-ABE5-418F153422CD}" type="pres">
      <dgm:prSet presAssocID="{7F856065-5E33-432F-9D93-28591A6E727B}" presName="spaceRect" presStyleCnt="0"/>
      <dgm:spPr/>
    </dgm:pt>
    <dgm:pt modelId="{7684EFF5-530A-46D6-A91C-44441204CF3F}" type="pres">
      <dgm:prSet presAssocID="{7F856065-5E33-432F-9D93-28591A6E727B}" presName="textRect" presStyleLbl="revTx" presStyleIdx="4" presStyleCnt="8">
        <dgm:presLayoutVars>
          <dgm:chMax val="1"/>
          <dgm:chPref val="1"/>
        </dgm:presLayoutVars>
      </dgm:prSet>
      <dgm:spPr/>
    </dgm:pt>
    <dgm:pt modelId="{CFEA8F4E-ABA1-408F-B358-335B479B6D4D}" type="pres">
      <dgm:prSet presAssocID="{9DA15C42-130E-4DAD-93EB-96FE7DE9D24A}" presName="sibTrans" presStyleCnt="0"/>
      <dgm:spPr/>
    </dgm:pt>
    <dgm:pt modelId="{6F58A7A1-CD29-4402-9EC5-11BBA529077E}" type="pres">
      <dgm:prSet presAssocID="{384C6DED-452F-4E01-BEB9-8B32182FC60D}" presName="compNode" presStyleCnt="0"/>
      <dgm:spPr/>
    </dgm:pt>
    <dgm:pt modelId="{338D946E-29D0-4500-82FB-6A33090A0BD1}" type="pres">
      <dgm:prSet presAssocID="{384C6DED-452F-4E01-BEB9-8B32182FC60D}" presName="iconRect" presStyleLbl="node1" presStyleIdx="5" presStyleCnt="8" custFlipVert="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2212BB6-B29E-4CE6-9FCB-26C989CBEAD5}" type="pres">
      <dgm:prSet presAssocID="{384C6DED-452F-4E01-BEB9-8B32182FC60D}" presName="spaceRect" presStyleCnt="0"/>
      <dgm:spPr/>
    </dgm:pt>
    <dgm:pt modelId="{BFFDBA6F-DDA6-402C-9D7D-51E8FD852881}" type="pres">
      <dgm:prSet presAssocID="{384C6DED-452F-4E01-BEB9-8B32182FC60D}" presName="textRect" presStyleLbl="revTx" presStyleIdx="5" presStyleCnt="8">
        <dgm:presLayoutVars>
          <dgm:chMax val="1"/>
          <dgm:chPref val="1"/>
        </dgm:presLayoutVars>
      </dgm:prSet>
      <dgm:spPr/>
    </dgm:pt>
    <dgm:pt modelId="{FDA13B3D-5455-49C8-9289-2C9D486CA869}" type="pres">
      <dgm:prSet presAssocID="{D17520D7-D806-42A5-82EB-4B3866FDA97B}" presName="sibTrans" presStyleCnt="0"/>
      <dgm:spPr/>
    </dgm:pt>
    <dgm:pt modelId="{FCA8288B-9871-4584-8347-69285A164845}" type="pres">
      <dgm:prSet presAssocID="{3268F231-2D85-4576-B13A-D99B0687BF31}" presName="compNode" presStyleCnt="0"/>
      <dgm:spPr/>
    </dgm:pt>
    <dgm:pt modelId="{A441EC66-BB3A-419B-B764-9AF719D6838D}" type="pres">
      <dgm:prSet presAssocID="{3268F231-2D85-4576-B13A-D99B0687BF3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FFCE4C1-D033-4A1F-801B-1FC0CFA25DFA}" type="pres">
      <dgm:prSet presAssocID="{3268F231-2D85-4576-B13A-D99B0687BF31}" presName="spaceRect" presStyleCnt="0"/>
      <dgm:spPr/>
    </dgm:pt>
    <dgm:pt modelId="{F57EB193-4910-48A9-A4D0-9E7397E7D04B}" type="pres">
      <dgm:prSet presAssocID="{3268F231-2D85-4576-B13A-D99B0687BF31}" presName="textRect" presStyleLbl="revTx" presStyleIdx="6" presStyleCnt="8">
        <dgm:presLayoutVars>
          <dgm:chMax val="1"/>
          <dgm:chPref val="1"/>
        </dgm:presLayoutVars>
      </dgm:prSet>
      <dgm:spPr/>
    </dgm:pt>
    <dgm:pt modelId="{C874F029-2ABC-4F7A-8772-136008E2E4B9}" type="pres">
      <dgm:prSet presAssocID="{2365DB7C-D4AB-4EF0-8141-D06AAFFEC310}" presName="sibTrans" presStyleCnt="0"/>
      <dgm:spPr/>
    </dgm:pt>
    <dgm:pt modelId="{6AC51FF6-9026-42D8-8C27-AE2462903B36}" type="pres">
      <dgm:prSet presAssocID="{022F06E8-BE3A-463D-B0FE-293B9DAEC37C}" presName="compNode" presStyleCnt="0"/>
      <dgm:spPr/>
    </dgm:pt>
    <dgm:pt modelId="{86C21536-D2F9-4A6F-8819-4A1A68BAD263}" type="pres">
      <dgm:prSet presAssocID="{022F06E8-BE3A-463D-B0FE-293B9DAEC37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 Search"/>
        </a:ext>
      </dgm:extLst>
    </dgm:pt>
    <dgm:pt modelId="{C58A095A-3564-4854-B114-B8F1D6AAE7D9}" type="pres">
      <dgm:prSet presAssocID="{022F06E8-BE3A-463D-B0FE-293B9DAEC37C}" presName="spaceRect" presStyleCnt="0"/>
      <dgm:spPr/>
    </dgm:pt>
    <dgm:pt modelId="{3BFC5BCF-6085-4AF0-A5B0-7E76399195E0}" type="pres">
      <dgm:prSet presAssocID="{022F06E8-BE3A-463D-B0FE-293B9DAEC37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A52FC0E-19B9-4BA8-9965-F1B5DC4687B5}" type="presOf" srcId="{022F06E8-BE3A-463D-B0FE-293B9DAEC37C}" destId="{3BFC5BCF-6085-4AF0-A5B0-7E76399195E0}" srcOrd="0" destOrd="0" presId="urn:microsoft.com/office/officeart/2018/2/layout/IconLabelList"/>
    <dgm:cxn modelId="{81252C13-C045-480A-BB97-C2BB3AC63DC8}" type="presOf" srcId="{86409D0B-A2B3-43B5-8D5E-8B931F7DA8D7}" destId="{602F7BD3-9A2B-4642-B1D7-0CAA5FE002AF}" srcOrd="0" destOrd="0" presId="urn:microsoft.com/office/officeart/2018/2/layout/IconLabelList"/>
    <dgm:cxn modelId="{14371061-034F-49E3-93A0-828EED082152}" srcId="{ECA82BD1-6474-45B3-A352-9E3CAD415870}" destId="{86409D0B-A2B3-43B5-8D5E-8B931F7DA8D7}" srcOrd="3" destOrd="0" parTransId="{41E747B3-2C7A-4CFE-82B4-C2A1C3038E92}" sibTransId="{B740E8A7-C4CC-4338-A07D-4C700DF89191}"/>
    <dgm:cxn modelId="{5D65E16B-0AE2-4FDA-BBFD-AC8A92432714}" srcId="{ECA82BD1-6474-45B3-A352-9E3CAD415870}" destId="{BC65D2EC-8844-48CF-A28C-B2040CE8F19D}" srcOrd="2" destOrd="0" parTransId="{575916FA-37BD-4A03-B1A5-4428780FB846}" sibTransId="{47DC414D-3B77-4E31-96B5-49B1709866E5}"/>
    <dgm:cxn modelId="{ADEA1452-5470-46BD-A6CA-B4C8CAFE4B6A}" srcId="{ECA82BD1-6474-45B3-A352-9E3CAD415870}" destId="{AA279F99-9D86-4BDE-851B-4924228C9CC0}" srcOrd="1" destOrd="0" parTransId="{4E7B05A6-6700-4EF7-AF5E-F33813CEF640}" sibTransId="{B7380815-AC72-4DB5-9C7A-C4774FAECD27}"/>
    <dgm:cxn modelId="{56654782-EA5E-4718-9AE1-43A7B83BECD8}" srcId="{ECA82BD1-6474-45B3-A352-9E3CAD415870}" destId="{3268F231-2D85-4576-B13A-D99B0687BF31}" srcOrd="6" destOrd="0" parTransId="{A95C0ACE-B3F6-4585-B416-6C45C360ADDE}" sibTransId="{2365DB7C-D4AB-4EF0-8141-D06AAFFEC310}"/>
    <dgm:cxn modelId="{16D95B88-10D0-4189-8F7F-4BF2F18029A0}" srcId="{ECA82BD1-6474-45B3-A352-9E3CAD415870}" destId="{097708B8-206B-45DE-8815-24E388EDED1B}" srcOrd="0" destOrd="0" parTransId="{F0F4C9DF-ADB4-4354-84F6-4CA5E56F02D3}" sibTransId="{3FF6C280-7A11-41F8-94FA-F2A621587DDB}"/>
    <dgm:cxn modelId="{1F09649A-D851-41D3-A103-EE2407074A1C}" srcId="{ECA82BD1-6474-45B3-A352-9E3CAD415870}" destId="{7F856065-5E33-432F-9D93-28591A6E727B}" srcOrd="4" destOrd="0" parTransId="{F40AEFAF-BC4A-4EDF-A9A8-4F9E184A26BC}" sibTransId="{9DA15C42-130E-4DAD-93EB-96FE7DE9D24A}"/>
    <dgm:cxn modelId="{2EE3189F-C4A8-4898-B5B5-C8E026BBAC28}" srcId="{ECA82BD1-6474-45B3-A352-9E3CAD415870}" destId="{022F06E8-BE3A-463D-B0FE-293B9DAEC37C}" srcOrd="7" destOrd="0" parTransId="{071392A6-8C77-40F0-BE3B-5D0A1A3F54B1}" sibTransId="{FE8CB5C3-A0B8-4D6C-A035-38261AC3BDFA}"/>
    <dgm:cxn modelId="{69ECBFA0-0008-443A-B50D-660389924DFB}" type="presOf" srcId="{7F856065-5E33-432F-9D93-28591A6E727B}" destId="{7684EFF5-530A-46D6-A91C-44441204CF3F}" srcOrd="0" destOrd="0" presId="urn:microsoft.com/office/officeart/2018/2/layout/IconLabelList"/>
    <dgm:cxn modelId="{EA6212A6-035F-4C07-82D8-71527D04398A}" type="presOf" srcId="{ECA82BD1-6474-45B3-A352-9E3CAD415870}" destId="{A7876D78-3BC6-4B87-9376-C3BAD1FF875C}" srcOrd="0" destOrd="0" presId="urn:microsoft.com/office/officeart/2018/2/layout/IconLabelList"/>
    <dgm:cxn modelId="{FE938DAE-12AF-41D3-8FE9-BCBF18038C2A}" type="presOf" srcId="{097708B8-206B-45DE-8815-24E388EDED1B}" destId="{FB441E1E-C4FB-4960-836E-706C16FF3ABA}" srcOrd="0" destOrd="0" presId="urn:microsoft.com/office/officeart/2018/2/layout/IconLabelList"/>
    <dgm:cxn modelId="{E4CAB4B9-2E7A-47DF-9C8D-C79AB76ABA60}" type="presOf" srcId="{BC65D2EC-8844-48CF-A28C-B2040CE8F19D}" destId="{AFD8B476-AF0E-47A5-96A7-B475B8454671}" srcOrd="0" destOrd="0" presId="urn:microsoft.com/office/officeart/2018/2/layout/IconLabelList"/>
    <dgm:cxn modelId="{E75614D7-9718-4848-B732-2B736E701EC9}" type="presOf" srcId="{384C6DED-452F-4E01-BEB9-8B32182FC60D}" destId="{BFFDBA6F-DDA6-402C-9D7D-51E8FD852881}" srcOrd="0" destOrd="0" presId="urn:microsoft.com/office/officeart/2018/2/layout/IconLabelList"/>
    <dgm:cxn modelId="{DE6A04E3-5428-4228-8F0D-EEBB3EEACF22}" srcId="{ECA82BD1-6474-45B3-A352-9E3CAD415870}" destId="{384C6DED-452F-4E01-BEB9-8B32182FC60D}" srcOrd="5" destOrd="0" parTransId="{C865D79D-E37A-4B66-AE24-28DED31F3DE4}" sibTransId="{D17520D7-D806-42A5-82EB-4B3866FDA97B}"/>
    <dgm:cxn modelId="{866021ED-2781-440A-BC26-F17F42979104}" type="presOf" srcId="{3268F231-2D85-4576-B13A-D99B0687BF31}" destId="{F57EB193-4910-48A9-A4D0-9E7397E7D04B}" srcOrd="0" destOrd="0" presId="urn:microsoft.com/office/officeart/2018/2/layout/IconLabelList"/>
    <dgm:cxn modelId="{A92239F0-4B83-47F6-9EF2-B6F00F421367}" type="presOf" srcId="{AA279F99-9D86-4BDE-851B-4924228C9CC0}" destId="{F53E58ED-7909-4338-8404-76B4832A9474}" srcOrd="0" destOrd="0" presId="urn:microsoft.com/office/officeart/2018/2/layout/IconLabelList"/>
    <dgm:cxn modelId="{AE500007-D65A-48BD-8DB7-2753474E659C}" type="presParOf" srcId="{A7876D78-3BC6-4B87-9376-C3BAD1FF875C}" destId="{DB5C866B-7D8A-41A1-B421-63707AB41731}" srcOrd="0" destOrd="0" presId="urn:microsoft.com/office/officeart/2018/2/layout/IconLabelList"/>
    <dgm:cxn modelId="{F5095284-2DD7-48F9-8A05-57CC59E6C4A7}" type="presParOf" srcId="{DB5C866B-7D8A-41A1-B421-63707AB41731}" destId="{3FA85F8A-0CEC-4A93-9247-E4B2A1F8BD55}" srcOrd="0" destOrd="0" presId="urn:microsoft.com/office/officeart/2018/2/layout/IconLabelList"/>
    <dgm:cxn modelId="{F546E94D-7967-47A0-95AC-DA26906EA203}" type="presParOf" srcId="{DB5C866B-7D8A-41A1-B421-63707AB41731}" destId="{430368C8-01CF-4ECD-BE6A-D6E8FFA44B07}" srcOrd="1" destOrd="0" presId="urn:microsoft.com/office/officeart/2018/2/layout/IconLabelList"/>
    <dgm:cxn modelId="{485DE30E-7578-43AF-AFB6-EBD6A2EEDF35}" type="presParOf" srcId="{DB5C866B-7D8A-41A1-B421-63707AB41731}" destId="{FB441E1E-C4FB-4960-836E-706C16FF3ABA}" srcOrd="2" destOrd="0" presId="urn:microsoft.com/office/officeart/2018/2/layout/IconLabelList"/>
    <dgm:cxn modelId="{EB09F011-409D-41E0-B13E-4112B47E1BD5}" type="presParOf" srcId="{A7876D78-3BC6-4B87-9376-C3BAD1FF875C}" destId="{719EC310-688C-487C-ABF1-DCD4EA71EB6F}" srcOrd="1" destOrd="0" presId="urn:microsoft.com/office/officeart/2018/2/layout/IconLabelList"/>
    <dgm:cxn modelId="{0E25EB1A-6AFB-4D7A-96AA-1B3B82B798D5}" type="presParOf" srcId="{A7876D78-3BC6-4B87-9376-C3BAD1FF875C}" destId="{83AA31F1-5F7B-4597-A721-469DA37C40D6}" srcOrd="2" destOrd="0" presId="urn:microsoft.com/office/officeart/2018/2/layout/IconLabelList"/>
    <dgm:cxn modelId="{586D6609-E064-4BAA-B2A0-830C78B90374}" type="presParOf" srcId="{83AA31F1-5F7B-4597-A721-469DA37C40D6}" destId="{308E4CC9-032A-419A-8DEB-B2892343E95F}" srcOrd="0" destOrd="0" presId="urn:microsoft.com/office/officeart/2018/2/layout/IconLabelList"/>
    <dgm:cxn modelId="{AA7B0871-8438-44DB-B7B2-1AD5947EB400}" type="presParOf" srcId="{83AA31F1-5F7B-4597-A721-469DA37C40D6}" destId="{6D2B2F05-5FD3-4050-8DA6-830D665A4FC0}" srcOrd="1" destOrd="0" presId="urn:microsoft.com/office/officeart/2018/2/layout/IconLabelList"/>
    <dgm:cxn modelId="{A538B1AB-9171-47F1-8BC4-A9B0259C0A67}" type="presParOf" srcId="{83AA31F1-5F7B-4597-A721-469DA37C40D6}" destId="{F53E58ED-7909-4338-8404-76B4832A9474}" srcOrd="2" destOrd="0" presId="urn:microsoft.com/office/officeart/2018/2/layout/IconLabelList"/>
    <dgm:cxn modelId="{6575676E-1FB2-4889-B6AD-59779F81C015}" type="presParOf" srcId="{A7876D78-3BC6-4B87-9376-C3BAD1FF875C}" destId="{7A429AFC-422F-4968-B125-53862DB921FD}" srcOrd="3" destOrd="0" presId="urn:microsoft.com/office/officeart/2018/2/layout/IconLabelList"/>
    <dgm:cxn modelId="{6DE0FFF4-C52D-4736-AF24-B6F413EC2ABC}" type="presParOf" srcId="{A7876D78-3BC6-4B87-9376-C3BAD1FF875C}" destId="{6FD27ED6-104B-45A6-80ED-794C86BDCD0C}" srcOrd="4" destOrd="0" presId="urn:microsoft.com/office/officeart/2018/2/layout/IconLabelList"/>
    <dgm:cxn modelId="{143326D3-9973-4ABA-841A-EC6AA0024BB1}" type="presParOf" srcId="{6FD27ED6-104B-45A6-80ED-794C86BDCD0C}" destId="{FFD46072-0281-44A9-88B4-B57CD21F723A}" srcOrd="0" destOrd="0" presId="urn:microsoft.com/office/officeart/2018/2/layout/IconLabelList"/>
    <dgm:cxn modelId="{C812C117-FAC4-491D-B950-61F05186E006}" type="presParOf" srcId="{6FD27ED6-104B-45A6-80ED-794C86BDCD0C}" destId="{69C8F233-AD87-48AD-906A-8916F9A64BAF}" srcOrd="1" destOrd="0" presId="urn:microsoft.com/office/officeart/2018/2/layout/IconLabelList"/>
    <dgm:cxn modelId="{6B0AE421-636E-473B-B8E4-9EE4BB1CE840}" type="presParOf" srcId="{6FD27ED6-104B-45A6-80ED-794C86BDCD0C}" destId="{AFD8B476-AF0E-47A5-96A7-B475B8454671}" srcOrd="2" destOrd="0" presId="urn:microsoft.com/office/officeart/2018/2/layout/IconLabelList"/>
    <dgm:cxn modelId="{EA5FBD51-902B-44BD-87A2-CC82364F5975}" type="presParOf" srcId="{A7876D78-3BC6-4B87-9376-C3BAD1FF875C}" destId="{BF9AE350-A7E3-46A1-8EB0-AAB579FB766A}" srcOrd="5" destOrd="0" presId="urn:microsoft.com/office/officeart/2018/2/layout/IconLabelList"/>
    <dgm:cxn modelId="{702613A3-C12C-4ABF-B7FE-F31588C20DB6}" type="presParOf" srcId="{A7876D78-3BC6-4B87-9376-C3BAD1FF875C}" destId="{C63D64B9-4397-44F7-993D-1A954746903F}" srcOrd="6" destOrd="0" presId="urn:microsoft.com/office/officeart/2018/2/layout/IconLabelList"/>
    <dgm:cxn modelId="{1AA6E795-86E2-4DE5-92AF-9E71E7393F99}" type="presParOf" srcId="{C63D64B9-4397-44F7-993D-1A954746903F}" destId="{52B52E27-861C-4F9C-B5A0-B9B02E8CA36C}" srcOrd="0" destOrd="0" presId="urn:microsoft.com/office/officeart/2018/2/layout/IconLabelList"/>
    <dgm:cxn modelId="{C5AB56B2-56D1-4A56-A6AB-7BFF5F1185DF}" type="presParOf" srcId="{C63D64B9-4397-44F7-993D-1A954746903F}" destId="{A308C34A-44A6-4288-935D-B090F35DB3A6}" srcOrd="1" destOrd="0" presId="urn:microsoft.com/office/officeart/2018/2/layout/IconLabelList"/>
    <dgm:cxn modelId="{BF729E17-27AF-49AC-A1CE-BF7197591A8D}" type="presParOf" srcId="{C63D64B9-4397-44F7-993D-1A954746903F}" destId="{602F7BD3-9A2B-4642-B1D7-0CAA5FE002AF}" srcOrd="2" destOrd="0" presId="urn:microsoft.com/office/officeart/2018/2/layout/IconLabelList"/>
    <dgm:cxn modelId="{0E69EAE6-7185-4C1A-B1B2-A4E93A142A98}" type="presParOf" srcId="{A7876D78-3BC6-4B87-9376-C3BAD1FF875C}" destId="{D49DACAD-814B-4653-ADD5-5E45CDC37113}" srcOrd="7" destOrd="0" presId="urn:microsoft.com/office/officeart/2018/2/layout/IconLabelList"/>
    <dgm:cxn modelId="{48C3145D-A988-4AC2-AB66-C286F2E82D04}" type="presParOf" srcId="{A7876D78-3BC6-4B87-9376-C3BAD1FF875C}" destId="{CB4A9830-9363-4AD5-A354-4BB568913A3F}" srcOrd="8" destOrd="0" presId="urn:microsoft.com/office/officeart/2018/2/layout/IconLabelList"/>
    <dgm:cxn modelId="{1A0A65FD-09F8-45FB-BC37-CE0D56C27C74}" type="presParOf" srcId="{CB4A9830-9363-4AD5-A354-4BB568913A3F}" destId="{AAFBCA4E-98A9-49DE-834A-7DEF5E20F590}" srcOrd="0" destOrd="0" presId="urn:microsoft.com/office/officeart/2018/2/layout/IconLabelList"/>
    <dgm:cxn modelId="{CD4727C5-73C4-4CAA-A0C5-60E14DCAF15D}" type="presParOf" srcId="{CB4A9830-9363-4AD5-A354-4BB568913A3F}" destId="{BCC17C3D-5388-486E-ABE5-418F153422CD}" srcOrd="1" destOrd="0" presId="urn:microsoft.com/office/officeart/2018/2/layout/IconLabelList"/>
    <dgm:cxn modelId="{5C1BE3D1-F987-41B9-A28F-6F5C305F075A}" type="presParOf" srcId="{CB4A9830-9363-4AD5-A354-4BB568913A3F}" destId="{7684EFF5-530A-46D6-A91C-44441204CF3F}" srcOrd="2" destOrd="0" presId="urn:microsoft.com/office/officeart/2018/2/layout/IconLabelList"/>
    <dgm:cxn modelId="{FF735F80-B3CE-4585-8665-9394F68FF8ED}" type="presParOf" srcId="{A7876D78-3BC6-4B87-9376-C3BAD1FF875C}" destId="{CFEA8F4E-ABA1-408F-B358-335B479B6D4D}" srcOrd="9" destOrd="0" presId="urn:microsoft.com/office/officeart/2018/2/layout/IconLabelList"/>
    <dgm:cxn modelId="{C1AF07B2-0938-4D77-BA38-F3E3AADCDA20}" type="presParOf" srcId="{A7876D78-3BC6-4B87-9376-C3BAD1FF875C}" destId="{6F58A7A1-CD29-4402-9EC5-11BBA529077E}" srcOrd="10" destOrd="0" presId="urn:microsoft.com/office/officeart/2018/2/layout/IconLabelList"/>
    <dgm:cxn modelId="{3617AD0C-D30D-46E0-B77E-64A7835E0F7B}" type="presParOf" srcId="{6F58A7A1-CD29-4402-9EC5-11BBA529077E}" destId="{338D946E-29D0-4500-82FB-6A33090A0BD1}" srcOrd="0" destOrd="0" presId="urn:microsoft.com/office/officeart/2018/2/layout/IconLabelList"/>
    <dgm:cxn modelId="{6A64AE79-7C5D-42C6-98AD-FAA65537EA3C}" type="presParOf" srcId="{6F58A7A1-CD29-4402-9EC5-11BBA529077E}" destId="{22212BB6-B29E-4CE6-9FCB-26C989CBEAD5}" srcOrd="1" destOrd="0" presId="urn:microsoft.com/office/officeart/2018/2/layout/IconLabelList"/>
    <dgm:cxn modelId="{95E13CF6-E213-4A77-AB56-B8E75137A9FE}" type="presParOf" srcId="{6F58A7A1-CD29-4402-9EC5-11BBA529077E}" destId="{BFFDBA6F-DDA6-402C-9D7D-51E8FD852881}" srcOrd="2" destOrd="0" presId="urn:microsoft.com/office/officeart/2018/2/layout/IconLabelList"/>
    <dgm:cxn modelId="{B8222E6A-3D34-49D5-9080-1DD1C131F7DE}" type="presParOf" srcId="{A7876D78-3BC6-4B87-9376-C3BAD1FF875C}" destId="{FDA13B3D-5455-49C8-9289-2C9D486CA869}" srcOrd="11" destOrd="0" presId="urn:microsoft.com/office/officeart/2018/2/layout/IconLabelList"/>
    <dgm:cxn modelId="{1EAAAD86-E83F-4199-BBBC-B54C1A112FA8}" type="presParOf" srcId="{A7876D78-3BC6-4B87-9376-C3BAD1FF875C}" destId="{FCA8288B-9871-4584-8347-69285A164845}" srcOrd="12" destOrd="0" presId="urn:microsoft.com/office/officeart/2018/2/layout/IconLabelList"/>
    <dgm:cxn modelId="{FBA4473E-C49E-4960-BE1B-36155BE7E7A8}" type="presParOf" srcId="{FCA8288B-9871-4584-8347-69285A164845}" destId="{A441EC66-BB3A-419B-B764-9AF719D6838D}" srcOrd="0" destOrd="0" presId="urn:microsoft.com/office/officeart/2018/2/layout/IconLabelList"/>
    <dgm:cxn modelId="{F61A099A-1025-425D-9BFA-2111BB192A46}" type="presParOf" srcId="{FCA8288B-9871-4584-8347-69285A164845}" destId="{0FFCE4C1-D033-4A1F-801B-1FC0CFA25DFA}" srcOrd="1" destOrd="0" presId="urn:microsoft.com/office/officeart/2018/2/layout/IconLabelList"/>
    <dgm:cxn modelId="{43C08617-F0FD-4985-AE2E-4BE7AF0863E9}" type="presParOf" srcId="{FCA8288B-9871-4584-8347-69285A164845}" destId="{F57EB193-4910-48A9-A4D0-9E7397E7D04B}" srcOrd="2" destOrd="0" presId="urn:microsoft.com/office/officeart/2018/2/layout/IconLabelList"/>
    <dgm:cxn modelId="{84CE7F94-F47A-4978-B67D-33FF969863A2}" type="presParOf" srcId="{A7876D78-3BC6-4B87-9376-C3BAD1FF875C}" destId="{C874F029-2ABC-4F7A-8772-136008E2E4B9}" srcOrd="13" destOrd="0" presId="urn:microsoft.com/office/officeart/2018/2/layout/IconLabelList"/>
    <dgm:cxn modelId="{6EC6B783-3F9C-4A9C-8CDB-43835B6B1DC7}" type="presParOf" srcId="{A7876D78-3BC6-4B87-9376-C3BAD1FF875C}" destId="{6AC51FF6-9026-42D8-8C27-AE2462903B36}" srcOrd="14" destOrd="0" presId="urn:microsoft.com/office/officeart/2018/2/layout/IconLabelList"/>
    <dgm:cxn modelId="{201A24C8-70DE-4C1E-92B7-8693BCE69014}" type="presParOf" srcId="{6AC51FF6-9026-42D8-8C27-AE2462903B36}" destId="{86C21536-D2F9-4A6F-8819-4A1A68BAD263}" srcOrd="0" destOrd="0" presId="urn:microsoft.com/office/officeart/2018/2/layout/IconLabelList"/>
    <dgm:cxn modelId="{51453135-CF63-4301-BC7A-0EA1F7C05D50}" type="presParOf" srcId="{6AC51FF6-9026-42D8-8C27-AE2462903B36}" destId="{C58A095A-3564-4854-B114-B8F1D6AAE7D9}" srcOrd="1" destOrd="0" presId="urn:microsoft.com/office/officeart/2018/2/layout/IconLabelList"/>
    <dgm:cxn modelId="{AB03FBA6-3905-4998-A7D4-A92880B27596}" type="presParOf" srcId="{6AC51FF6-9026-42D8-8C27-AE2462903B36}" destId="{3BFC5BCF-6085-4AF0-A5B0-7E76399195E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Looping</a:t>
          </a:r>
          <a:endParaRPr lang="en-US" sz="2000" dirty="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21842BC-DEFC-4052-B300-E244692FB0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User-defined functions</a:t>
          </a:r>
          <a:endParaRPr lang="en-US" sz="2000" dirty="0">
            <a:solidFill>
              <a:schemeClr val="bg1"/>
            </a:solidFill>
          </a:endParaRPr>
        </a:p>
      </dgm:t>
    </dgm:pt>
    <dgm:pt modelId="{674188E8-75DF-476B-882D-CE08FE1C9E9F}" type="parTrans" cxnId="{799CB456-0BFC-4D0D-B384-D460F34D7836}">
      <dgm:prSet/>
      <dgm:spPr/>
      <dgm:t>
        <a:bodyPr/>
        <a:lstStyle/>
        <a:p>
          <a:endParaRPr lang="nl-NL"/>
        </a:p>
      </dgm:t>
    </dgm:pt>
    <dgm:pt modelId="{E75E4770-C8C5-4D8E-B1D7-F52F6F146384}" type="sibTrans" cxnId="{799CB456-0BFC-4D0D-B384-D460F34D7836}">
      <dgm:prSet/>
      <dgm:spPr/>
      <dgm:t>
        <a:bodyPr/>
        <a:lstStyle/>
        <a:p>
          <a:endParaRPr lang="nl-NL"/>
        </a:p>
      </dgm:t>
    </dgm:pt>
    <dgm:pt modelId="{5EA6A438-FE7A-4D98-98E7-01B0E7E2E38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Tags and locks</a:t>
          </a:r>
          <a:endParaRPr lang="en-US" sz="2000" dirty="0">
            <a:solidFill>
              <a:schemeClr val="bg1"/>
            </a:solidFill>
          </a:endParaRPr>
        </a:p>
      </dgm:t>
    </dgm:pt>
    <dgm:pt modelId="{26276750-3FEA-41CA-B530-5765E585EBB1}" type="parTrans" cxnId="{1EB8CA44-BC4D-42D3-9B46-8D13A1A907F3}">
      <dgm:prSet/>
      <dgm:spPr/>
      <dgm:t>
        <a:bodyPr/>
        <a:lstStyle/>
        <a:p>
          <a:endParaRPr lang="nl-NL"/>
        </a:p>
      </dgm:t>
    </dgm:pt>
    <dgm:pt modelId="{994EBF9E-85C1-470E-A745-010F6EA1A038}" type="sibTrans" cxnId="{1EB8CA44-BC4D-42D3-9B46-8D13A1A907F3}">
      <dgm:prSet/>
      <dgm:spPr/>
      <dgm:t>
        <a:bodyPr/>
        <a:lstStyle/>
        <a:p>
          <a:endParaRPr lang="nl-NL"/>
        </a:p>
      </dgm:t>
    </dgm:pt>
    <dgm:pt modelId="{7A82CC09-31E3-4E50-A043-E8ED125BC76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Switch / case statements</a:t>
          </a:r>
        </a:p>
      </dgm:t>
    </dgm:pt>
    <dgm:pt modelId="{24E90D44-3F45-4746-B3FF-F9C80D83C883}" type="parTrans" cxnId="{D3B90AF2-20BF-4891-9480-89816B6851CC}">
      <dgm:prSet/>
      <dgm:spPr/>
      <dgm:t>
        <a:bodyPr/>
        <a:lstStyle/>
        <a:p>
          <a:endParaRPr lang="nl-NL"/>
        </a:p>
      </dgm:t>
    </dgm:pt>
    <dgm:pt modelId="{7AFF067E-110A-4EF1-ABB7-287FA5D062A7}" type="sibTrans" cxnId="{D3B90AF2-20BF-4891-9480-89816B6851C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7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7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7">
        <dgm:presLayoutVars>
          <dgm:chMax val="1"/>
          <dgm:chPref val="1"/>
        </dgm:presLayoutVars>
      </dgm:prSet>
      <dgm:spPr/>
    </dgm:pt>
    <dgm:pt modelId="{BFD93628-BCEB-42B2-A41C-F37C223D8394}" type="pres">
      <dgm:prSet presAssocID="{6E1A34C3-BEBB-429B-B7DF-36BB5DEE7051}" presName="sibTrans" presStyleCnt="0"/>
      <dgm:spPr/>
    </dgm:pt>
    <dgm:pt modelId="{864C56E2-FDD3-451D-9076-ED5324E20C14}" type="pres">
      <dgm:prSet presAssocID="{921842BC-DEFC-4052-B300-E244692FB0B0}" presName="compNode" presStyleCnt="0"/>
      <dgm:spPr/>
    </dgm:pt>
    <dgm:pt modelId="{4D103616-156E-4E36-9AAA-F2248F915F60}" type="pres">
      <dgm:prSet presAssocID="{921842BC-DEFC-4052-B300-E244692FB0B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AC3D3557-2AE2-4A1A-B1D7-2C5AACEF0A4F}" type="pres">
      <dgm:prSet presAssocID="{921842BC-DEFC-4052-B300-E244692FB0B0}" presName="spaceRect" presStyleCnt="0"/>
      <dgm:spPr/>
    </dgm:pt>
    <dgm:pt modelId="{F74E8E7D-6231-4AE8-955C-7761E1B5F104}" type="pres">
      <dgm:prSet presAssocID="{921842BC-DEFC-4052-B300-E244692FB0B0}" presName="textRect" presStyleLbl="revTx" presStyleIdx="4" presStyleCnt="7">
        <dgm:presLayoutVars>
          <dgm:chMax val="1"/>
          <dgm:chPref val="1"/>
        </dgm:presLayoutVars>
      </dgm:prSet>
      <dgm:spPr/>
    </dgm:pt>
    <dgm:pt modelId="{723DF065-01A4-4D66-AB3C-0EDF5502D543}" type="pres">
      <dgm:prSet presAssocID="{E75E4770-C8C5-4D8E-B1D7-F52F6F146384}" presName="sibTrans" presStyleCnt="0"/>
      <dgm:spPr/>
    </dgm:pt>
    <dgm:pt modelId="{97859024-3B13-47A5-A394-A63BA7E9BEEE}" type="pres">
      <dgm:prSet presAssocID="{5EA6A438-FE7A-4D98-98E7-01B0E7E2E389}" presName="compNode" presStyleCnt="0"/>
      <dgm:spPr/>
    </dgm:pt>
    <dgm:pt modelId="{C4FBBA6F-C830-43D5-BDD0-F4C8A4D780FF}" type="pres">
      <dgm:prSet presAssocID="{5EA6A438-FE7A-4D98-98E7-01B0E7E2E38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with solid fill"/>
        </a:ext>
      </dgm:extLst>
    </dgm:pt>
    <dgm:pt modelId="{9B7D32E0-99EB-4AE3-ACFC-B5EA3A72212A}" type="pres">
      <dgm:prSet presAssocID="{5EA6A438-FE7A-4D98-98E7-01B0E7E2E389}" presName="spaceRect" presStyleCnt="0"/>
      <dgm:spPr/>
    </dgm:pt>
    <dgm:pt modelId="{597B77EA-AB45-4DB2-9AD1-6345B07F1981}" type="pres">
      <dgm:prSet presAssocID="{5EA6A438-FE7A-4D98-98E7-01B0E7E2E389}" presName="textRect" presStyleLbl="revTx" presStyleIdx="5" presStyleCnt="7">
        <dgm:presLayoutVars>
          <dgm:chMax val="1"/>
          <dgm:chPref val="1"/>
        </dgm:presLayoutVars>
      </dgm:prSet>
      <dgm:spPr/>
    </dgm:pt>
    <dgm:pt modelId="{669793E8-C85B-4231-855E-B4205C0AA77C}" type="pres">
      <dgm:prSet presAssocID="{994EBF9E-85C1-470E-A745-010F6EA1A038}" presName="sibTrans" presStyleCnt="0"/>
      <dgm:spPr/>
    </dgm:pt>
    <dgm:pt modelId="{7227873E-9607-4311-A7AE-AE6A7F4569BE}" type="pres">
      <dgm:prSet presAssocID="{7A82CC09-31E3-4E50-A043-E8ED125BC765}" presName="compNode" presStyleCnt="0"/>
      <dgm:spPr/>
    </dgm:pt>
    <dgm:pt modelId="{6513BE93-8311-41D9-A05B-7F998AF7503E}" type="pres">
      <dgm:prSet presAssocID="{7A82CC09-31E3-4E50-A043-E8ED125BC76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205B7173-8639-465B-97B2-2435C64278A2}" type="pres">
      <dgm:prSet presAssocID="{7A82CC09-31E3-4E50-A043-E8ED125BC765}" presName="spaceRect" presStyleCnt="0"/>
      <dgm:spPr/>
    </dgm:pt>
    <dgm:pt modelId="{ADABFD3C-B767-48F3-A349-B2207A047A53}" type="pres">
      <dgm:prSet presAssocID="{7A82CC09-31E3-4E50-A043-E8ED125BC765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D4AB628-1DF0-4AD1-AAEC-11C8F197DEEB}" type="presOf" srcId="{7A82CC09-31E3-4E50-A043-E8ED125BC765}" destId="{ADABFD3C-B767-48F3-A349-B2207A047A53}" srcOrd="0" destOrd="0" presId="urn:microsoft.com/office/officeart/2018/2/layout/IconLabelList"/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1EB8CA44-BC4D-42D3-9B46-8D13A1A907F3}" srcId="{A05EB848-6351-40CE-81BB-84A3203F8A77}" destId="{5EA6A438-FE7A-4D98-98E7-01B0E7E2E389}" srcOrd="5" destOrd="0" parTransId="{26276750-3FEA-41CA-B530-5765E585EBB1}" sibTransId="{994EBF9E-85C1-470E-A745-010F6EA1A03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799CB456-0BFC-4D0D-B384-D460F34D7836}" srcId="{A05EB848-6351-40CE-81BB-84A3203F8A77}" destId="{921842BC-DEFC-4052-B300-E244692FB0B0}" srcOrd="4" destOrd="0" parTransId="{674188E8-75DF-476B-882D-CE08FE1C9E9F}" sibTransId="{E75E4770-C8C5-4D8E-B1D7-F52F6F146384}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A15444A9-2362-4AF7-96CC-487C16BF57D8}" type="presOf" srcId="{5EA6A438-FE7A-4D98-98E7-01B0E7E2E389}" destId="{597B77EA-AB45-4DB2-9AD1-6345B07F1981}" srcOrd="0" destOrd="0" presId="urn:microsoft.com/office/officeart/2018/2/layout/IconLabelList"/>
    <dgm:cxn modelId="{25D143DB-9CEF-408B-AD85-EA1E99FF60B1}" type="presOf" srcId="{921842BC-DEFC-4052-B300-E244692FB0B0}" destId="{F74E8E7D-6231-4AE8-955C-7761E1B5F104}" srcOrd="0" destOrd="0" presId="urn:microsoft.com/office/officeart/2018/2/layout/IconLabelList"/>
    <dgm:cxn modelId="{D3B90AF2-20BF-4891-9480-89816B6851CC}" srcId="{A05EB848-6351-40CE-81BB-84A3203F8A77}" destId="{7A82CC09-31E3-4E50-A043-E8ED125BC765}" srcOrd="6" destOrd="0" parTransId="{24E90D44-3F45-4746-B3FF-F9C80D83C883}" sibTransId="{7AFF067E-110A-4EF1-ABB7-287FA5D062A7}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  <dgm:cxn modelId="{A0EFF3CC-8E4A-4DFB-877F-8CB063A666CD}" type="presParOf" srcId="{95B7BA2F-ADB2-49B6-9DAF-AD9ADF58771B}" destId="{BFD93628-BCEB-42B2-A41C-F37C223D8394}" srcOrd="7" destOrd="0" presId="urn:microsoft.com/office/officeart/2018/2/layout/IconLabelList"/>
    <dgm:cxn modelId="{AC75D35F-BB3C-4F90-934D-7AF4B8CD366E}" type="presParOf" srcId="{95B7BA2F-ADB2-49B6-9DAF-AD9ADF58771B}" destId="{864C56E2-FDD3-451D-9076-ED5324E20C14}" srcOrd="8" destOrd="0" presId="urn:microsoft.com/office/officeart/2018/2/layout/IconLabelList"/>
    <dgm:cxn modelId="{6659C44D-A9C0-4D94-A649-39EFEC90E0A4}" type="presParOf" srcId="{864C56E2-FDD3-451D-9076-ED5324E20C14}" destId="{4D103616-156E-4E36-9AAA-F2248F915F60}" srcOrd="0" destOrd="0" presId="urn:microsoft.com/office/officeart/2018/2/layout/IconLabelList"/>
    <dgm:cxn modelId="{3B4F9FBD-6905-43CD-B403-AF2B678217D6}" type="presParOf" srcId="{864C56E2-FDD3-451D-9076-ED5324E20C14}" destId="{AC3D3557-2AE2-4A1A-B1D7-2C5AACEF0A4F}" srcOrd="1" destOrd="0" presId="urn:microsoft.com/office/officeart/2018/2/layout/IconLabelList"/>
    <dgm:cxn modelId="{CE0BE666-5802-4C65-A769-7B5F0FB8517E}" type="presParOf" srcId="{864C56E2-FDD3-451D-9076-ED5324E20C14}" destId="{F74E8E7D-6231-4AE8-955C-7761E1B5F104}" srcOrd="2" destOrd="0" presId="urn:microsoft.com/office/officeart/2018/2/layout/IconLabelList"/>
    <dgm:cxn modelId="{98C256B4-B318-45D9-B805-62E473C14780}" type="presParOf" srcId="{95B7BA2F-ADB2-49B6-9DAF-AD9ADF58771B}" destId="{723DF065-01A4-4D66-AB3C-0EDF5502D543}" srcOrd="9" destOrd="0" presId="urn:microsoft.com/office/officeart/2018/2/layout/IconLabelList"/>
    <dgm:cxn modelId="{C6BE9AF5-A618-4979-8BBB-E9E6454218E6}" type="presParOf" srcId="{95B7BA2F-ADB2-49B6-9DAF-AD9ADF58771B}" destId="{97859024-3B13-47A5-A394-A63BA7E9BEEE}" srcOrd="10" destOrd="0" presId="urn:microsoft.com/office/officeart/2018/2/layout/IconLabelList"/>
    <dgm:cxn modelId="{9576BB93-A6CD-4FBE-B3CC-44FD62EA61E9}" type="presParOf" srcId="{97859024-3B13-47A5-A394-A63BA7E9BEEE}" destId="{C4FBBA6F-C830-43D5-BDD0-F4C8A4D780FF}" srcOrd="0" destOrd="0" presId="urn:microsoft.com/office/officeart/2018/2/layout/IconLabelList"/>
    <dgm:cxn modelId="{CA9CDA68-2B6C-4CFE-851A-80AE457583CF}" type="presParOf" srcId="{97859024-3B13-47A5-A394-A63BA7E9BEEE}" destId="{9B7D32E0-99EB-4AE3-ACFC-B5EA3A72212A}" srcOrd="1" destOrd="0" presId="urn:microsoft.com/office/officeart/2018/2/layout/IconLabelList"/>
    <dgm:cxn modelId="{871DC39F-A55C-44BF-B352-E9C0098E1336}" type="presParOf" srcId="{97859024-3B13-47A5-A394-A63BA7E9BEEE}" destId="{597B77EA-AB45-4DB2-9AD1-6345B07F1981}" srcOrd="2" destOrd="0" presId="urn:microsoft.com/office/officeart/2018/2/layout/IconLabelList"/>
    <dgm:cxn modelId="{76E74E15-A2B4-41A9-BD85-83E526B0024F}" type="presParOf" srcId="{95B7BA2F-ADB2-49B6-9DAF-AD9ADF58771B}" destId="{669793E8-C85B-4231-855E-B4205C0AA77C}" srcOrd="11" destOrd="0" presId="urn:microsoft.com/office/officeart/2018/2/layout/IconLabelList"/>
    <dgm:cxn modelId="{F6597DA7-3882-473E-959A-5C38A212E06A}" type="presParOf" srcId="{95B7BA2F-ADB2-49B6-9DAF-AD9ADF58771B}" destId="{7227873E-9607-4311-A7AE-AE6A7F4569BE}" srcOrd="12" destOrd="0" presId="urn:microsoft.com/office/officeart/2018/2/layout/IconLabelList"/>
    <dgm:cxn modelId="{32D01C6E-7BBC-499A-8ADB-2C03DC6944D7}" type="presParOf" srcId="{7227873E-9607-4311-A7AE-AE6A7F4569BE}" destId="{6513BE93-8311-41D9-A05B-7F998AF7503E}" srcOrd="0" destOrd="0" presId="urn:microsoft.com/office/officeart/2018/2/layout/IconLabelList"/>
    <dgm:cxn modelId="{817C4949-2CE3-42D4-9C12-136BB1A75C8B}" type="presParOf" srcId="{7227873E-9607-4311-A7AE-AE6A7F4569BE}" destId="{205B7173-8639-465B-97B2-2435C64278A2}" srcOrd="1" destOrd="0" presId="urn:microsoft.com/office/officeart/2018/2/layout/IconLabelList"/>
    <dgm:cxn modelId="{43D220A7-5B33-49A8-9D27-08F28A1D53C8}" type="presParOf" srcId="{7227873E-9607-4311-A7AE-AE6A7F4569BE}" destId="{ADABFD3C-B767-48F3-A349-B2207A047A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9564290" y="1564587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5159761" y="3706074"/>
        <a:ext cx="1499414" cy="7871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Use </a:t>
          </a:r>
          <a:r>
            <a:rPr lang="en-US" sz="2000" kern="1200">
              <a:solidFill>
                <a:schemeClr val="bg1"/>
              </a:solidFill>
            </a:rPr>
            <a:t>language constructs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A6FAA57E-AE5B-4144-B25E-F8C1D361FE52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3270993" y="2885038"/>
        <a:ext cx="2426183" cy="720000"/>
      </dsp:txXfrm>
    </dsp:sp>
    <dsp:sp modelId="{CA0316A2-B2ED-4DD9-9E4D-2A8F4BC0E703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6121759" y="2885038"/>
        <a:ext cx="2426183" cy="720000"/>
      </dsp:txXfrm>
    </dsp:sp>
    <dsp:sp modelId="{7784451A-059A-4CB4-B7BD-CB5A88F58014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8972525" y="2885038"/>
        <a:ext cx="242618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71316561-C3B3-4474-AC8C-97C4FE7C94B7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B7CA0-6958-4A9F-A810-D2ECFB2BF079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Bicep</a:t>
          </a:r>
        </a:p>
      </dsp:txBody>
      <dsp:txXfrm>
        <a:off x="2517044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4278855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40667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7802478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9564290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3397949" y="3706074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5159761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921572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364294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319773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19773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Easy authoring</a:t>
          </a:r>
        </a:p>
      </dsp:txBody>
      <dsp:txXfrm>
        <a:off x="5099995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744746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00225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00225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420228" y="2885038"/>
        <a:ext cx="2426183" cy="720000"/>
      </dsp:txXfrm>
    </dsp:sp>
    <dsp:sp modelId="{F029D633-EAB2-40A3-9768-E36914ACCBED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3270993" y="2885038"/>
        <a:ext cx="2426183" cy="720000"/>
      </dsp:txXfrm>
    </dsp:sp>
    <dsp:sp modelId="{9247D203-3F20-46DF-982F-C27339663D8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6121759" y="2885038"/>
        <a:ext cx="2426183" cy="720000"/>
      </dsp:txXfrm>
    </dsp:sp>
    <dsp:sp modelId="{16898F98-F7EC-4576-9AC1-2BF4FBD476BD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Full feature parity</a:t>
          </a:r>
        </a:p>
      </dsp:txBody>
      <dsp:txXfrm>
        <a:off x="8972525" y="2885038"/>
        <a:ext cx="242618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BF639-1855-4A8B-8CBB-29595D2AEFE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8FE2-73C6-45EB-ABBB-BC27E5DBF995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Use language constructs</a:t>
          </a:r>
          <a:endParaRPr lang="en-US" sz="26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E4B75491-44FD-4B7A-89A1-164A4823E34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CF2C7-B7D4-4266-AE47-7EBC397CCD7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Re-use templates</a:t>
          </a:r>
          <a:endParaRPr lang="en-US" sz="26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B2C5571A-3FFB-41D2-9360-805C58D2F30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1A0E5-DD5C-4AE3-AE7F-002450380B0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Under source-control</a:t>
          </a:r>
          <a:endParaRPr lang="en-US" sz="26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5F8A-0CEC-4A93-9247-E4B2A1F8BD55}">
      <dsp:nvSpPr>
        <dsp:cNvPr id="0" name=""/>
        <dsp:cNvSpPr/>
      </dsp:nvSpPr>
      <dsp:spPr>
        <a:xfrm>
          <a:off x="1023035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1E1E-C4FB-4960-836E-706C16FF3ABA}">
      <dsp:nvSpPr>
        <dsp:cNvPr id="0" name=""/>
        <dsp:cNvSpPr/>
      </dsp:nvSpPr>
      <dsp:spPr>
        <a:xfrm>
          <a:off x="59812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Parameters and variables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8128" y="1612136"/>
        <a:ext cx="1545117" cy="733930"/>
      </dsp:txXfrm>
    </dsp:sp>
    <dsp:sp modelId="{308E4CC9-032A-419A-8DEB-B2892343E95F}">
      <dsp:nvSpPr>
        <dsp:cNvPr id="0" name=""/>
        <dsp:cNvSpPr/>
      </dsp:nvSpPr>
      <dsp:spPr>
        <a:xfrm>
          <a:off x="283854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E58ED-7909-4338-8404-76B4832A9474}">
      <dsp:nvSpPr>
        <dsp:cNvPr id="0" name=""/>
        <dsp:cNvSpPr/>
      </dsp:nvSpPr>
      <dsp:spPr>
        <a:xfrm>
          <a:off x="2413640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Using objects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413640" y="1612136"/>
        <a:ext cx="1545117" cy="733930"/>
      </dsp:txXfrm>
    </dsp:sp>
    <dsp:sp modelId="{FFD46072-0281-44A9-88B4-B57CD21F723A}">
      <dsp:nvSpPr>
        <dsp:cNvPr id="0" name=""/>
        <dsp:cNvSpPr/>
      </dsp:nvSpPr>
      <dsp:spPr>
        <a:xfrm>
          <a:off x="4654060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B476-AF0E-47A5-96A7-B475B8454671}">
      <dsp:nvSpPr>
        <dsp:cNvPr id="0" name=""/>
        <dsp:cNvSpPr/>
      </dsp:nvSpPr>
      <dsp:spPr>
        <a:xfrm>
          <a:off x="4229153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Default values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229153" y="1612136"/>
        <a:ext cx="1545117" cy="733930"/>
      </dsp:txXfrm>
    </dsp:sp>
    <dsp:sp modelId="{52B52E27-861C-4F9C-B5A0-B9B02E8CA36C}">
      <dsp:nvSpPr>
        <dsp:cNvPr id="0" name=""/>
        <dsp:cNvSpPr/>
      </dsp:nvSpPr>
      <dsp:spPr>
        <a:xfrm>
          <a:off x="6469573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BD3-9A2B-4642-B1D7-0CAA5FE002AF}">
      <dsp:nvSpPr>
        <dsp:cNvPr id="0" name=""/>
        <dsp:cNvSpPr/>
      </dsp:nvSpPr>
      <dsp:spPr>
        <a:xfrm>
          <a:off x="6044666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Restrictions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1612136"/>
        <a:ext cx="1545117" cy="733930"/>
      </dsp:txXfrm>
    </dsp:sp>
    <dsp:sp modelId="{AAFBCA4E-98A9-49DE-834A-7DEF5E20F590}">
      <dsp:nvSpPr>
        <dsp:cNvPr id="0" name=""/>
        <dsp:cNvSpPr/>
      </dsp:nvSpPr>
      <dsp:spPr>
        <a:xfrm>
          <a:off x="8285086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EFF5-530A-46D6-A91C-44441204CF3F}">
      <dsp:nvSpPr>
        <dsp:cNvPr id="0" name=""/>
        <dsp:cNvSpPr/>
      </dsp:nvSpPr>
      <dsp:spPr>
        <a:xfrm>
          <a:off x="786017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Optional parameters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7860178" y="1612136"/>
        <a:ext cx="1545117" cy="733930"/>
      </dsp:txXfrm>
    </dsp:sp>
    <dsp:sp modelId="{338D946E-29D0-4500-82FB-6A33090A0BD1}">
      <dsp:nvSpPr>
        <dsp:cNvPr id="0" name=""/>
        <dsp:cNvSpPr/>
      </dsp:nvSpPr>
      <dsp:spPr>
        <a:xfrm flipV="1">
          <a:off x="1010059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DBA6F-DDA6-402C-9D7D-51E8FD852881}">
      <dsp:nvSpPr>
        <dsp:cNvPr id="0" name=""/>
        <dsp:cNvSpPr/>
      </dsp:nvSpPr>
      <dsp:spPr>
        <a:xfrm>
          <a:off x="9675691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Minimize parameters, use variables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9675691" y="1612136"/>
        <a:ext cx="1545117" cy="733930"/>
      </dsp:txXfrm>
    </dsp:sp>
    <dsp:sp modelId="{A441EC66-BB3A-419B-B764-9AF719D6838D}">
      <dsp:nvSpPr>
        <dsp:cNvPr id="0" name=""/>
        <dsp:cNvSpPr/>
      </dsp:nvSpPr>
      <dsp:spPr>
        <a:xfrm>
          <a:off x="4654060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B193-4910-48A9-A4D0-9E7397E7D04B}">
      <dsp:nvSpPr>
        <dsp:cNvPr id="0" name=""/>
        <dsp:cNvSpPr/>
      </dsp:nvSpPr>
      <dsp:spPr>
        <a:xfrm>
          <a:off x="4229153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Unique values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4229153" y="3732353"/>
        <a:ext cx="1545117" cy="733930"/>
      </dsp:txXfrm>
    </dsp:sp>
    <dsp:sp modelId="{86C21536-D2F9-4A6F-8819-4A1A68BAD263}">
      <dsp:nvSpPr>
        <dsp:cNvPr id="0" name=""/>
        <dsp:cNvSpPr/>
      </dsp:nvSpPr>
      <dsp:spPr>
        <a:xfrm>
          <a:off x="6469573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C5BCF-6085-4AF0-A5B0-7E76399195E0}">
      <dsp:nvSpPr>
        <dsp:cNvPr id="0" name=""/>
        <dsp:cNvSpPr/>
      </dsp:nvSpPr>
      <dsp:spPr>
        <a:xfrm>
          <a:off x="6044666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Using a parameter file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3732353"/>
        <a:ext cx="1545117" cy="733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344343" y="1689260"/>
        <a:ext cx="1618945" cy="647578"/>
      </dsp:txXfrm>
    </dsp:sp>
    <dsp:sp modelId="{8F25AB4E-B086-49E0-8C18-32CE512B45DA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2246604" y="1689260"/>
        <a:ext cx="1618945" cy="647578"/>
      </dsp:txXfrm>
    </dsp:sp>
    <dsp:sp modelId="{66D32893-74B4-478E-B8FF-58F9BE241ACB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4148865" y="1689260"/>
        <a:ext cx="1618945" cy="647578"/>
      </dsp:txXfrm>
    </dsp:sp>
    <dsp:sp modelId="{EAD8ECCD-1728-4E78-AFDA-0AD071831E11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Looping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4D103616-156E-4E36-9AAA-F2248F915F60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E8E7D-6231-4AE8-955C-7761E1B5F104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User-defined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C4FBBA6F-C830-43D5-BDD0-F4C8A4D780FF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77EA-AB45-4DB2-9AD1-6345B07F198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Tags and locks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6513BE93-8311-41D9-A05B-7F998AF7503E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BFD3C-B767-48F3-A349-B2207A047A53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Switch / case statements</a:t>
          </a:r>
        </a:p>
      </dsp:txBody>
      <dsp:txXfrm>
        <a:off x="5099995" y="3774804"/>
        <a:ext cx="1618945" cy="64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6/25/2021 10:05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available language constructs to maximize the impact of minimal code</a:t>
            </a:r>
          </a:p>
          <a:p>
            <a:r>
              <a:rPr lang="en-US" dirty="0"/>
              <a:t>One Template for n Scenarios – achieving the right balance based on the life cycle of the resources (i.e. don’t just put everything in the same template)</a:t>
            </a:r>
          </a:p>
          <a:p>
            <a:r>
              <a:rPr lang="en-US" dirty="0"/>
              <a:t>Under Source Code Control 😉 (With unit tests (parameter files))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819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Parameters </a:t>
            </a:r>
            <a:r>
              <a:rPr lang="nl-NL" dirty="0" err="1"/>
              <a:t>Add</a:t>
            </a:r>
            <a:r>
              <a:rPr lang="nl-NL" dirty="0"/>
              <a:t> Flexibility</a:t>
            </a:r>
          </a:p>
          <a:p>
            <a:r>
              <a:rPr lang="nl-NL" dirty="0" err="1"/>
              <a:t>Minimize</a:t>
            </a:r>
            <a:r>
              <a:rPr lang="nl-NL" dirty="0"/>
              <a:t> options </a:t>
            </a:r>
            <a:r>
              <a:rPr lang="nl-NL" dirty="0" err="1"/>
              <a:t>for</a:t>
            </a:r>
            <a:r>
              <a:rPr lang="nl-NL" dirty="0"/>
              <a:t>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478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tools available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288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have our template, but how do we make it more secure?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template is now ready, how can we get it into our environments?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demo-3-deployment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 and pipelines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deployment using Azure DevOps (change something, check-in, sync)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6/25/2021 10:05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B0BC-0CDE-44D8-B3EA-071BAFFB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88" y="1332069"/>
            <a:ext cx="10778741" cy="45798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L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C77FD1-82AF-47F4-843A-5C14357EA5A1}"/>
              </a:ext>
            </a:extLst>
          </p:cNvPr>
          <p:cNvSpPr/>
          <p:nvPr/>
        </p:nvSpPr>
        <p:spPr>
          <a:xfrm>
            <a:off x="0" y="6603607"/>
            <a:ext cx="12192000" cy="25797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 sz="12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0B3FDC-A720-4034-A3C0-DF51D6661E49}"/>
              </a:ext>
            </a:extLst>
          </p:cNvPr>
          <p:cNvSpPr/>
          <p:nvPr/>
        </p:nvSpPr>
        <p:spPr>
          <a:xfrm>
            <a:off x="10931264" y="6646141"/>
            <a:ext cx="535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lang="en-NL" sz="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BA9861-7B49-4D7C-871A-2B4A634D09C8}"/>
              </a:ext>
            </a:extLst>
          </p:cNvPr>
          <p:cNvGrpSpPr/>
          <p:nvPr/>
        </p:nvGrpSpPr>
        <p:grpSpPr>
          <a:xfrm>
            <a:off x="11461237" y="6665658"/>
            <a:ext cx="641032" cy="122472"/>
            <a:chOff x="2568029" y="5626159"/>
            <a:chExt cx="1466886" cy="2802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17792-B029-4CF5-A9B8-1653BD08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00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2AF39A0-0C73-4ED4-81E4-E6DAF89B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36D9515-728F-41CD-9F05-8BD482A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B98AF921-CA8C-4B89-8F04-C8E0B7AB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2744770-24DE-415F-A039-CD461718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7CEFE7-9818-4939-8FB8-A07432348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94557A8F-D07F-43A4-AF38-55B62EE8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D47FEB2-ABE7-4049-8E48-F0652271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C5D26ED-70D5-418F-AB24-D908A23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</p:grp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0AE74631-51C6-4B5F-9F9C-04F58CDB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948" y="6663280"/>
            <a:ext cx="1489873" cy="198305"/>
          </a:xfrm>
        </p:spPr>
        <p:txBody>
          <a:bodyPr/>
          <a:lstStyle>
            <a:lvl1pPr marL="0" algn="r" defTabSz="914400" rtl="0" eaLnBrk="1" latinLnBrk="0" hangingPunct="1">
              <a:defRPr lang="en-NL" sz="8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en-NL" smtClean="0"/>
              <a:pPr/>
              <a:t>‹#›</a:t>
            </a:fld>
            <a:endParaRPr lang="en-NL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A7BF5C-2C49-4F34-AEBE-22F689630D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089" y="853539"/>
            <a:ext cx="10778741" cy="3381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00" dirty="0"/>
            </a:lvl1pPr>
          </a:lstStyle>
          <a:p>
            <a:pPr lvl="0"/>
            <a:r>
              <a:rPr lang="en-US" dirty="0"/>
              <a:t>Click to edit subtitle</a:t>
            </a:r>
            <a:endParaRPr lang="en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F8765F7-9B69-4EA4-A17D-5C523C60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0" y="349721"/>
            <a:ext cx="1077874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822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7E581-1F7A-4BA7-9D79-CCC58B43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B2A4F1-FD11-4489-9FA3-040AC88BA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AEA07-9975-46E5-B26A-CC0B17B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8426-CA4F-4BBD-8C5E-98FB8084AA08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FFE46B-303C-4A47-BEC0-FEA61E99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51ABC-FBB2-404F-8BD8-3FBB76CC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077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BC62D-BBB3-4562-9D52-9D00E0D0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F9C1B1-9041-494A-AE71-7447AA477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5492FC-DD95-4BD2-A348-5470E065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079-3652-4F8E-B0CD-9081E3CAF6E1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BB33CC-8898-46BD-9806-44E3DD22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9B203E-3EFC-4DAD-91A9-388A64A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19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892F7-61D7-4E00-86B7-2C32B732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6000E7-4765-4EBF-87F5-64D4F4FF1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66C9FC-E251-4160-B80C-A2BFDD3E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37A3-9A25-458A-A4F5-2A4620E9D094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AD1AF7-5315-4332-BBF2-DD793EC0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316EB-F31F-4F4D-8C0A-4A6B5F72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294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87F07-77F6-46B0-8948-A40CC711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28E0FF-40C5-4604-9B3C-ADBFC89CF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268645-8730-455E-97CD-95745C4F2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98584F-E96F-4A53-8983-9CD3C07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8EE-73C8-430F-B173-4176C3EAAD3D}" type="datetime1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18FCD8-997C-499B-B91D-25562FEF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8476A9-628A-4903-BFB6-7BB54F78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946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13B52-D03A-48CC-889E-435460F1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20507-C555-409E-BCF9-3016FC16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75D410-CB7C-40B5-B1E3-892610BE2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C522F-D1CD-45F4-9A36-662AC9F01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509D38-B2CB-4E33-A58E-588AD04D9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BDDAE-56AC-47D1-916F-5908722E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D9711-BB82-4EAD-9ED6-22A93E49634C}" type="datetime1">
              <a:rPr lang="de-DE" smtClean="0"/>
              <a:t>26.06.2021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7DCCA5-930C-4733-9675-46A916E2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DFAC879-15F5-40C1-8897-0FCE6846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31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D63EB-6AD7-4838-BB37-F3FA460D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D95ED9-B665-419B-AF6D-87A86BAF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0FC-1FC4-4639-A98F-CD4786E6F168}" type="datetime1">
              <a:rPr lang="de-DE" smtClean="0"/>
              <a:t>26.06.2021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FC8C30-4BD2-4778-B6C4-5DDA0346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7E0C0C-9909-4297-9FC4-AB1AE52F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650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4E53EC5-D828-4C96-8223-452A2D4D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7746E-BDC7-49F3-A8C8-BE01FCB14E4F}" type="datetime1">
              <a:rPr lang="de-DE" smtClean="0"/>
              <a:t>26.06.2021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AFC304-DE47-4286-84BF-554C54F1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5FEBED-26E6-4389-8369-BC2DB06F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3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C9F1C-BD4F-4643-AF18-747A39E0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B2059-E4B1-41F1-9918-DD663DFEE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7A7AB-A74F-4A40-86CC-BEA1D3CD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23512C-2710-477C-9B34-FF3C0603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5391-F60D-4D95-A64A-273174555A76}" type="datetime1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7EBD81-4589-456E-A9C1-5C350D90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3F6324-8959-4D64-894D-8CDA2F65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01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97B3E-F6B0-40F1-9A60-C07604C5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BD2B0F-86F1-481E-AE07-A4B9CDA5C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66598C-BB78-48ED-AD80-2BBC34D23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11092B-91C3-417F-8D3D-52DCEDAC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9E92-53B1-42C7-9F30-4F1A4B6D7449}" type="datetime1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D5A9D9-C727-4FDF-BA3B-B1867737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106927-C8BF-4EF4-8606-17467612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19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F6E53-6486-4BD2-8ACC-E444E4C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A60929-0A38-4371-A8F2-BDB8C78F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1B3D2C-7316-440D-A997-34E9BE43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98EB-9771-4612-AE91-901A580DDBB8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57087-0133-4793-A4C0-2CEBBAC9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2F841-2150-460E-840B-2E8912CE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6691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182572-96DF-49F4-87B6-7D9742D01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F60437-FB45-4844-805C-B3749E6E8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688538-717B-4127-90F4-F0F17459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A1B9-58EB-473A-AF34-49D089C23061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8F031-E58C-4107-A77F-8670CD45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2596C8-1BA8-4AC6-9037-D54626E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B6A6D7-7B36-4B77-A4CD-95A57565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785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418E9-E706-410E-8583-861954E06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9EB0E-0168-4C91-99F4-A370745F5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E95DE-59F8-463D-84A3-02FEBF9627A9}" type="datetime1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D6F174-B150-4EBB-A7A8-28C844E6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14FB3F-0B5F-4191-AC7A-82D747151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5FE75-FA6D-4619-9A7F-DDC0D474F4E5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25BB0A-C7D6-496A-A8B0-C43D54D5E6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46" y="114741"/>
            <a:ext cx="1531497" cy="15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17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.pn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10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hyperlink" Target="https://azure.microsoft.com/en-us/services/active-director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BE9A1F-A9E1-4CD8-A8B2-23C1BBE85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r="1" b="1"/>
          <a:stretch/>
        </p:blipFill>
        <p:spPr>
          <a:xfrm>
            <a:off x="838200" y="1738018"/>
            <a:ext cx="10515599" cy="338196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CCE994-342E-4822-B010-A34ACF4A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Cloud Community Conference 2021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1594D-C68E-4366-9FDB-7E3AFFBF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5FE75-FA6D-4619-9A7F-DDC0D474F4E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70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98636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316561-C3B3-4474-AC8C-97C4FE7C9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71316561-C3B3-4474-AC8C-97C4FE7C9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CB7CA0-6958-4A9F-A810-D2ECFB2BF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4DCB7CA0-6958-4A9F-A810-D2ECFB2BF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71316561-C3B3-4474-AC8C-97C4FE7C9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71316561-C3B3-4474-AC8C-97C4FE7C9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4DCB7CA0-6958-4A9F-A810-D2ECFB2BF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4DCB7CA0-6958-4A9F-A810-D2ECFB2BF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0152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Quickstart</a:t>
            </a:r>
            <a:r>
              <a:rPr lang="nl-NL" dirty="0"/>
              <a:t> Templates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719130"/>
              </p:ext>
            </p:extLst>
          </p:nvPr>
        </p:nvGraphicFramePr>
        <p:xfrm>
          <a:off x="186532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Building Better 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3FC1-DD62-494A-B7C2-E3C65E51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4000"/>
              <a:t>The ultimate ARM template</a:t>
            </a:r>
            <a:endParaRPr lang="nl-NL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99E54-18EE-4C27-BDDD-2A73ACCE7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72480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008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5571A-3FFB-41D2-9360-805C58D2F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B2C5571A-3FFB-41D2-9360-805C58D2F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11A0E5-DD5C-4AE3-AE7F-002450380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5711A0E5-DD5C-4AE3-AE7F-002450380B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The Hitchhikers Guide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To Building Better Azure ARM Templates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B8027-0C22-4804-B686-43737B36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Parameterization</a:t>
            </a:r>
            <a:endParaRPr lang="nl-NL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4A995FBB-F33F-4C95-B183-20AAB91F0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76551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3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5273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604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569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04402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0E484-EC01-4D37-A5B7-169F1EB6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need</a:t>
            </a:r>
            <a:r>
              <a:rPr lang="de-DE" b="1" dirty="0"/>
              <a:t> your </a:t>
            </a:r>
            <a:r>
              <a:rPr lang="de-DE" b="1" dirty="0" err="1"/>
              <a:t>feedback</a:t>
            </a:r>
            <a:r>
              <a:rPr lang="de-DE" b="1" dirty="0"/>
              <a:t>!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D7D1D2-E37F-4358-9401-4CF850354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https://forms.office.com/r/KD4k72rcJJ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504A3F-FABF-4DCD-9E7A-2EE6FFD97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02" y="2847372"/>
            <a:ext cx="3004595" cy="300459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E5C56-CE5A-48FB-B940-B61B7C01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Cloud Community Conference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3F015-9F44-4491-9A0B-88BCAF68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FE75-FA6D-4619-9A7F-DDC0D474F4E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92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5089</TotalTime>
  <Words>966</Words>
  <Application>Microsoft Office PowerPoint</Application>
  <PresentationFormat>Widescreen</PresentationFormat>
  <Paragraphs>259</Paragraphs>
  <Slides>39</Slides>
  <Notes>35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Semibold</vt:lpstr>
      <vt:lpstr>Segoe UI Semilight</vt:lpstr>
      <vt:lpstr>Wingdings</vt:lpstr>
      <vt:lpstr>2_Office Theme</vt:lpstr>
      <vt:lpstr>Office</vt:lpstr>
      <vt:lpstr>PowerPoint Presentation</vt:lpstr>
      <vt:lpstr>The Hitchhikers Guide  To Building Better Azure ARM Templates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IaC on Azure</vt:lpstr>
      <vt:lpstr>Various options</vt:lpstr>
      <vt:lpstr>Benefits of ARM</vt:lpstr>
      <vt:lpstr>Template structure</vt:lpstr>
      <vt:lpstr>Quickstart Templates</vt:lpstr>
      <vt:lpstr>Authoring</vt:lpstr>
      <vt:lpstr>Visual Studio Code</vt:lpstr>
      <vt:lpstr>Bicep</vt:lpstr>
      <vt:lpstr>Building Better Templates</vt:lpstr>
      <vt:lpstr>The ultimate ARM template</vt:lpstr>
      <vt:lpstr>ARM templates</vt:lpstr>
      <vt:lpstr>Parameterization</vt:lpstr>
      <vt:lpstr>Simple or complex resources</vt:lpstr>
      <vt:lpstr>Best practices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We need your feedback!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Guide  To Building Better Azure ARM Templates</dc:title>
  <dc:creator>Eldert Grootenboer</dc:creator>
  <cp:lastModifiedBy>Eldert Grootenboer</cp:lastModifiedBy>
  <cp:revision>1</cp:revision>
  <dcterms:created xsi:type="dcterms:W3CDTF">2021-01-07T14:21:35Z</dcterms:created>
  <dcterms:modified xsi:type="dcterms:W3CDTF">2021-06-26T12:13:16Z</dcterms:modified>
</cp:coreProperties>
</file>